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7778750" cx="10477500"/>
  <p:notesSz cx="10477500" cy="7778750"/>
  <p:embeddedFontLst>
    <p:embeddedFont>
      <p:font typeface="Tahoma"/>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43" roundtripDataSignature="AMtx7mgMo+2R+yiKRXNGdhh6VDwbsLel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Tahoma-bold.fntdata"/><Relationship Id="rId41" Type="http://schemas.openxmlformats.org/officeDocument/2006/relationships/font" Target="fonts/Tahoma-regular.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540250" cy="3905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934075" y="0"/>
            <a:ext cx="4540250" cy="3905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047750" y="3743325"/>
            <a:ext cx="8382000" cy="306387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7388225"/>
            <a:ext cx="4540250" cy="3905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image" Target="../media/image32.png"/></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image" Target="../media/image29.png"/></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
        <p:nvSpPr>
          <p:cNvPr id="48" name="Google Shape;48;p1: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
        <p:nvSpPr>
          <p:cNvPr id="239" name="Google Shape;239;p10: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45" name="Google Shape;245;p11: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p11:notes"/>
          <p:cNvSpPr txBox="1"/>
          <p:nvPr>
            <p:ph idx="1" type="body"/>
          </p:nvPr>
        </p:nvSpPr>
        <p:spPr>
          <a:xfrm>
            <a:off x="898525" y="4659313"/>
            <a:ext cx="5027613" cy="41148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None/>
            </a:pPr>
            <a:r>
              <a:rPr lang="en-US"/>
              <a:t>These are the main differences between IPL and lasers.</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a:pPr>
            <a:r>
              <a:rPr lang="en-US"/>
              <a:t>Since the laser material emits light of one wavelength only, it is monochromatic. IPL shows a broader range of the spectrum.</a:t>
            </a:r>
            <a:endParaRPr/>
          </a:p>
          <a:p>
            <a:pPr indent="-228600" lvl="0" marL="228600" rtl="0" algn="l">
              <a:spcBef>
                <a:spcPts val="0"/>
              </a:spcBef>
              <a:spcAft>
                <a:spcPts val="0"/>
              </a:spcAft>
              <a:buClr>
                <a:schemeClr val="dk1"/>
              </a:buClr>
              <a:buSzPts val="1200"/>
              <a:buFont typeface="Calibri"/>
              <a:buAutoNum type="arabicPeriod"/>
            </a:pPr>
            <a:r>
              <a:rPr lang="en-US"/>
              <a:t>The laser light is coherent, meaning that all the light waves are in phase (peak together). IPL, having multiple wavelengths, cannot be in phase.</a:t>
            </a:r>
            <a:endParaRPr/>
          </a:p>
          <a:p>
            <a:pPr indent="-228600" lvl="0" marL="228600" rtl="0" algn="l">
              <a:spcBef>
                <a:spcPts val="0"/>
              </a:spcBef>
              <a:spcAft>
                <a:spcPts val="0"/>
              </a:spcAft>
              <a:buClr>
                <a:schemeClr val="dk1"/>
              </a:buClr>
              <a:buSzPts val="1200"/>
              <a:buFont typeface="Calibri"/>
              <a:buAutoNum type="arabicPeriod"/>
            </a:pPr>
            <a:r>
              <a:rPr lang="en-US"/>
              <a:t>The laser beams are parallel to each other, meaning that along a distance there is minimal loss of energy, they can be delivered through an optic fiber and can be focused. IPL light, like ordinary lamp, is divergent, meaning that the longer the distance to the target, the less is the energy density per area.</a:t>
            </a:r>
            <a:endParaRPr/>
          </a:p>
          <a:p>
            <a:pPr indent="0" lvl="0" marL="0" rtl="0" algn="l">
              <a:spcBef>
                <a:spcPts val="0"/>
              </a:spcBef>
              <a:spcAft>
                <a:spcPts val="0"/>
              </a:spcAft>
              <a:buNone/>
            </a:pPr>
            <a:r>
              <a:rPr lang="en-US"/>
              <a:t>DONE</a:t>
            </a:r>
            <a:endParaRPr/>
          </a:p>
          <a:p>
            <a:pPr indent="-228600" lvl="0" marL="228600" rtl="0" algn="l">
              <a:spcBef>
                <a:spcPts val="0"/>
              </a:spcBef>
              <a:spcAft>
                <a:spcPts val="0"/>
              </a:spcAft>
              <a:buNone/>
            </a:pPr>
            <a:r>
              <a:t/>
            </a:r>
            <a:endParaRPr/>
          </a:p>
        </p:txBody>
      </p:sp>
      <p:pic>
        <p:nvPicPr>
          <p:cNvPr id="247" name="Google Shape;247;p11:notes"/>
          <p:cNvPicPr preferRelativeResize="0"/>
          <p:nvPr/>
        </p:nvPicPr>
        <p:blipFill rotWithShape="1">
          <a:blip r:embed="rId2">
            <a:alphaModFix/>
          </a:blip>
          <a:srcRect b="0" l="0" r="0" t="0"/>
          <a:stretch/>
        </p:blipFill>
        <p:spPr>
          <a:xfrm>
            <a:off x="868363" y="735013"/>
            <a:ext cx="4873625" cy="3670300"/>
          </a:xfrm>
          <a:prstGeom prst="rect">
            <a:avLst/>
          </a:prstGeom>
          <a:noFill/>
          <a:ln cap="flat" cmpd="sng" w="9525">
            <a:solidFill>
              <a:srgbClr val="000000"/>
            </a:solidFill>
            <a:prstDash val="solid"/>
            <a:miter lim="800000"/>
            <a:headEnd len="sm" w="sm" type="none"/>
            <a:tailEnd len="sm" w="sm" type="none"/>
          </a:ln>
        </p:spPr>
      </p:pic>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2: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78" name="Google Shape;378;p12: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9" name="Google Shape;379;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Various lasers have been employed in medicine and cosmetics, each of them is radiating in one particular wavelength suitable for different lesions.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IPL, employs various filters which cut-off the spectrum below and leave the spectrum above up to 1200 nm, depending on the filter (515,550,560,570,590,615,640,645,695,755). IPL with its filters is acting as “many lasers” and is capable of treating various clinical indications at various depths.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DONE</a:t>
            </a:r>
            <a:endParaRPr/>
          </a:p>
          <a:p>
            <a:pPr indent="0" lvl="0" marL="0" rtl="0" algn="l">
              <a:spcBef>
                <a:spcPts val="0"/>
              </a:spcBef>
              <a:spcAft>
                <a:spcPts val="0"/>
              </a:spcAft>
              <a:buNone/>
            </a:pPr>
            <a:r>
              <a:t/>
            </a:r>
            <a:endParaRPr/>
          </a:p>
        </p:txBody>
      </p:sp>
      <p:pic>
        <p:nvPicPr>
          <p:cNvPr id="380" name="Google Shape;380;p12:notes"/>
          <p:cNvPicPr preferRelativeResize="0"/>
          <p:nvPr/>
        </p:nvPicPr>
        <p:blipFill rotWithShape="1">
          <a:blip r:embed="rId2">
            <a:alphaModFix/>
          </a:blip>
          <a:srcRect b="0" l="0" r="0" t="0"/>
          <a:stretch/>
        </p:blipFill>
        <p:spPr>
          <a:xfrm>
            <a:off x="868363" y="735013"/>
            <a:ext cx="4873625" cy="3670300"/>
          </a:xfrm>
          <a:prstGeom prst="rect">
            <a:avLst/>
          </a:prstGeom>
          <a:noFill/>
          <a:ln cap="flat" cmpd="sng" w="9525">
            <a:solidFill>
              <a:srgbClr val="000000"/>
            </a:solidFill>
            <a:prstDash val="solid"/>
            <a:miter lim="800000"/>
            <a:headEnd len="sm" w="sm" type="none"/>
            <a:tailEnd len="sm" w="sm" type="none"/>
          </a:ln>
        </p:spPr>
      </p:pic>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3: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33" name="Google Shape;433;p13: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4" name="Google Shape;434;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total spectrum of the  electromagnetic radiation spreads far beyond the visible light (390-760 nm). In the visible light range, changes in wavelength are perceived by the human  eye as changes in color.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shorter wavelengths include  cosmic rays, x rays and ultra violet, which are very powerful and may cause chromosomal DNA break down, mutations and cancer - NOT PRESENT IN IPL SPECTRUM;.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longer wavelengths such as microwave radiation which is highly absorbed in water and may cause tissue thermal damage - NOT PRESENT IN IPL SPECTRUM.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IPL employs a small portion of the electromagnetic spectrum, starting at 515 nm - green at the visible portion, ending at 1200 nm at the invisible near infrared.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DONE</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4: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40" name="Google Shape;440;p14: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1" name="Google Shape;441;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filter coating is a cut-off filter which transmits only wavelengths above the filter number.  It filters out unnecessary  wavelengths. The lightsource is in your hand. Bounces off cylinder through lightguide Gives a bit of a feathering effect around borders of lightguide, for a smoother effect. Prevent lines of demarcation. This is why PDLs don’t work—they have a small spot. Impractical and restrictive and does not give you a good clear full face effect.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is an additional internal filter to ensure that any short wavelengths, like UV, will be screened out.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Flashlamp within the head. Artistically used to feather edges.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Done</a:t>
            </a:r>
            <a:endParaRPr b="1"/>
          </a:p>
          <a:p>
            <a:pPr indent="0" lvl="0" marL="0" rtl="0" algn="l">
              <a:spcBef>
                <a:spcPts val="0"/>
              </a:spcBef>
              <a:spcAft>
                <a:spcPts val="0"/>
              </a:spcAft>
              <a:buNone/>
            </a:pPr>
            <a:r>
              <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5: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
        <p:nvSpPr>
          <p:cNvPr id="570" name="Google Shape;570;p15: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16: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11" name="Google Shape;611;p16: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2" name="Google Shape;612;p16:notes"/>
          <p:cNvSpPr txBox="1"/>
          <p:nvPr>
            <p:ph idx="1" type="body"/>
          </p:nvPr>
        </p:nvSpPr>
        <p:spPr>
          <a:xfrm>
            <a:off x="1047750" y="3743325"/>
            <a:ext cx="8382000" cy="3063875"/>
          </a:xfrm>
          <a:prstGeom prst="rect">
            <a:avLst/>
          </a:prstGeom>
          <a:noFill/>
          <a:ln>
            <a:noFill/>
          </a:ln>
        </p:spPr>
        <p:txBody>
          <a:bodyPr anchorCtr="0" anchor="t" bIns="46925" lIns="93875" spcFirstLastPara="1" rIns="93875" wrap="square" tIns="46925">
            <a:noAutofit/>
          </a:bodyPr>
          <a:lstStyle/>
          <a:p>
            <a:pPr indent="0" lvl="0" marL="0" rtl="0" algn="l">
              <a:spcBef>
                <a:spcPts val="0"/>
              </a:spcBef>
              <a:spcAft>
                <a:spcPts val="0"/>
              </a:spcAft>
              <a:buNone/>
            </a:pPr>
            <a:r>
              <a:rPr lang="en-US"/>
              <a:t>The above figure indicates the result of applying a simple model of selective photo thermolysis to a specific absorbing site (e.g., hair bulb) for a thermal relaxation time of around 25 ms. The rate of heating of the absorbing site is proportional to the local laser field intensity. The rate of cooling of the absorbing site is assumed to be proportional to the temperature elevation of the element above that of the surrounding tissue. This simple model indicates that for continuous pulse exposure, the absorbing site is typically sustained for a longer time interval at temperatures close to the maximum temperature attained. It can therefore be anticipated that the two pulses will not have equivalent effectiveness with regard to selective thermolysis meaning that the continuous pulse profile elevates targeted sites to higher temperatures for longer time periods than that associated sequence of four individual pulses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Done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7: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
        <p:nvSpPr>
          <p:cNvPr id="621" name="Google Shape;621;p17: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18: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27" name="Google Shape;627;p18: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8" name="Google Shape;628;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Reaching the target would be an easy task if the epidermis and dermis where transparent. But, since they are not transparent, light penetration through them can be compared to light trying to penetrate through a curtain on a window. The amount of light transmitted would be determined by the color and the texture of the curtain. The darker the curtain, the more light will be absorbed and the less light will penetrate inside the room. As with the curtain, the darker the skin the more light it will absorb by the melanin in the epidermis and the epidermal/dermal junction, and  less photons will reach the target. The photons absorbed in our natural curtain, the skin, will produce heat which may harm the epidermis.</a:t>
            </a:r>
            <a:endParaRPr/>
          </a:p>
          <a:p>
            <a:pPr indent="0" lvl="0" marL="0" rtl="0" algn="l">
              <a:spcBef>
                <a:spcPts val="0"/>
              </a:spcBef>
              <a:spcAft>
                <a:spcPts val="0"/>
              </a:spcAft>
              <a:buNone/>
            </a:pPr>
            <a:r>
              <a:rPr lang="en-US"/>
              <a:t>The main target chromophores which absorb the light, are melanin in the pigmented lesions and hair, and hemoglobin in the blood vessels.</a:t>
            </a:r>
            <a:endParaRPr/>
          </a:p>
          <a:p>
            <a:pPr indent="0" lvl="0" marL="0" rtl="0" algn="l">
              <a:spcBef>
                <a:spcPts val="0"/>
              </a:spcBef>
              <a:spcAft>
                <a:spcPts val="0"/>
              </a:spcAft>
              <a:buNone/>
            </a:pPr>
            <a:r>
              <a:rPr lang="en-US"/>
              <a:t>When aiming for photothermolysis, one is not only attempting to protect the epidermis, but one is  also interested in minimizing the epidermal melanin absorption as a competition, so that sufficient light energy can reach the target. Following the light absorption, the energy is converted into heat in a photothermal reaction and consequently two processes occur:</a:t>
            </a:r>
            <a:endParaRPr/>
          </a:p>
          <a:p>
            <a:pPr indent="0" lvl="0" marL="0" rtl="0" algn="l">
              <a:spcBef>
                <a:spcPts val="0"/>
              </a:spcBef>
              <a:spcAft>
                <a:spcPts val="0"/>
              </a:spcAft>
              <a:buNone/>
            </a:pPr>
            <a:r>
              <a:rPr lang="en-US"/>
              <a:t>Coagulation caused by denaturation of proteins (e.g. cooked eggs).</a:t>
            </a:r>
            <a:endParaRPr/>
          </a:p>
          <a:p>
            <a:pPr indent="0" lvl="0" marL="0" rtl="0" algn="l">
              <a:spcBef>
                <a:spcPts val="0"/>
              </a:spcBef>
              <a:spcAft>
                <a:spcPts val="0"/>
              </a:spcAft>
              <a:buNone/>
            </a:pPr>
            <a:r>
              <a:rPr lang="en-US"/>
              <a:t>Thermally-induced mechanical damage.</a:t>
            </a:r>
            <a:endParaRPr b="1" u="sng"/>
          </a:p>
          <a:p>
            <a:pPr indent="0" lvl="0" marL="0" rtl="0" algn="l">
              <a:spcBef>
                <a:spcPts val="0"/>
              </a:spcBef>
              <a:spcAft>
                <a:spcPts val="0"/>
              </a:spcAft>
              <a:buNone/>
            </a:pPr>
            <a:r>
              <a:rPr lang="en-US"/>
              <a:t>Thus the blood coagulates and the vessel’s walls disintegrate; melanin granules explode and lyse the cells that harbor them; tattoo’s ink is shuttered into small particles. All these degraded residues are eliminated by Phagocytosis; a process which may take several weeks (unlike the absorption process which take msec).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DONE</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19: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
        <p:nvSpPr>
          <p:cNvPr id="634" name="Google Shape;634;p19: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
        <p:nvSpPr>
          <p:cNvPr id="55" name="Google Shape;55;p2: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20: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
        <p:nvSpPr>
          <p:cNvPr id="642" name="Google Shape;642;p20: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21: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708" name="Google Shape;708;p21: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9" name="Google Shape;709;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and for those deeper than 1 mm, Nd:YAG laser of 1064 nm wavelength is used.</a:t>
            </a:r>
            <a:endParaRPr/>
          </a:p>
          <a:p>
            <a:pPr indent="0" lvl="0" marL="0" rtl="0" algn="l">
              <a:spcBef>
                <a:spcPts val="0"/>
              </a:spcBef>
              <a:spcAft>
                <a:spcPts val="0"/>
              </a:spcAft>
              <a:buNone/>
            </a:pPr>
            <a:r>
              <a:rPr lang="en-US"/>
              <a:t>Er:YAG and CO2 are well absorbed in water, therefore they are absorbed by water in the top skin layers, and do not penetrate deep.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DONE</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22: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
        <p:nvSpPr>
          <p:cNvPr id="715" name="Google Shape;715;p22: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23: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
        <p:nvSpPr>
          <p:cNvPr id="721" name="Google Shape;721;p23: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24: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
        <p:nvSpPr>
          <p:cNvPr id="727" name="Google Shape;727;p24: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25: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
        <p:nvSpPr>
          <p:cNvPr id="733" name="Google Shape;733;p25: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26: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739" name="Google Shape;739;p26:notes"/>
          <p:cNvSpPr/>
          <p:nvPr>
            <p:ph idx="2" type="sldImg"/>
          </p:nvPr>
        </p:nvSpPr>
        <p:spPr>
          <a:xfrm>
            <a:off x="1158875" y="681038"/>
            <a:ext cx="4540250" cy="34051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0" name="Google Shape;740;p26:notes"/>
          <p:cNvSpPr txBox="1"/>
          <p:nvPr>
            <p:ph idx="1" type="body"/>
          </p:nvPr>
        </p:nvSpPr>
        <p:spPr>
          <a:xfrm>
            <a:off x="914400" y="4313238"/>
            <a:ext cx="5029200" cy="49942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0000"/>
                </a:solidFill>
              </a:rPr>
              <a:t>In order to provide true versatility</a:t>
            </a:r>
            <a:endParaRPr/>
          </a:p>
          <a:p>
            <a:pPr indent="-76200" lvl="0" marL="0" rtl="0" algn="l">
              <a:spcBef>
                <a:spcPts val="0"/>
              </a:spcBef>
              <a:spcAft>
                <a:spcPts val="0"/>
              </a:spcAft>
              <a:buClr>
                <a:srgbClr val="000000"/>
              </a:buClr>
              <a:buSzPts val="1200"/>
              <a:buFont typeface="Calibri"/>
              <a:buChar char="•"/>
            </a:pPr>
            <a:r>
              <a:rPr lang="en-US">
                <a:solidFill>
                  <a:srgbClr val="000000"/>
                </a:solidFill>
              </a:rPr>
              <a:t> System must be able to accommodate the largest population</a:t>
            </a:r>
            <a:endParaRPr/>
          </a:p>
          <a:p>
            <a:pPr indent="-76200" lvl="0" marL="0" rtl="0" algn="l">
              <a:spcBef>
                <a:spcPts val="0"/>
              </a:spcBef>
              <a:spcAft>
                <a:spcPts val="0"/>
              </a:spcAft>
              <a:buClr>
                <a:srgbClr val="000000"/>
              </a:buClr>
              <a:buSzPts val="1200"/>
              <a:buFont typeface="Calibri"/>
              <a:buChar char="•"/>
            </a:pPr>
            <a:r>
              <a:rPr lang="en-US">
                <a:solidFill>
                  <a:srgbClr val="000000"/>
                </a:solidFill>
              </a:rPr>
              <a:t> In considering treatment one of the first factors is skin type</a:t>
            </a:r>
            <a:endParaRPr/>
          </a:p>
          <a:p>
            <a:pPr indent="-76200" lvl="0" marL="0" rtl="0" algn="l">
              <a:spcBef>
                <a:spcPts val="0"/>
              </a:spcBef>
              <a:spcAft>
                <a:spcPts val="0"/>
              </a:spcAft>
              <a:buClr>
                <a:srgbClr val="000000"/>
              </a:buClr>
              <a:buSzPts val="1200"/>
              <a:buFont typeface="Calibri"/>
              <a:buChar char="•"/>
            </a:pPr>
            <a:r>
              <a:rPr lang="en-US">
                <a:solidFill>
                  <a:srgbClr val="000000"/>
                </a:solidFill>
              </a:rPr>
              <a:t> Six types detailed in the Fitzpatrick Classification of skin types</a:t>
            </a:r>
            <a:endParaRPr/>
          </a:p>
          <a:p>
            <a:pPr indent="-76200" lvl="0" marL="0" rtl="0" algn="l">
              <a:spcBef>
                <a:spcPts val="0"/>
              </a:spcBef>
              <a:spcAft>
                <a:spcPts val="0"/>
              </a:spcAft>
              <a:buClr>
                <a:srgbClr val="000000"/>
              </a:buClr>
              <a:buSzPts val="1200"/>
              <a:buFont typeface="Calibri"/>
              <a:buChar char="•"/>
            </a:pPr>
            <a:r>
              <a:rPr lang="en-US">
                <a:solidFill>
                  <a:srgbClr val="000000"/>
                </a:solidFill>
              </a:rPr>
              <a:t> This classification provides identification of fair to black skin, based on the concentration of melanin and is a necessary step to provide safe effective treatment of vascular lesions, pigmented lesions and for hair removal.</a:t>
            </a:r>
            <a:endParaRPr/>
          </a:p>
          <a:p>
            <a:pPr indent="0" lvl="0" marL="0" rtl="0" algn="l">
              <a:spcBef>
                <a:spcPts val="0"/>
              </a:spcBef>
              <a:spcAft>
                <a:spcPts val="0"/>
              </a:spcAft>
              <a:buNone/>
            </a:pPr>
            <a:r>
              <a:rPr lang="en-US">
                <a:solidFill>
                  <a:srgbClr val="000000"/>
                </a:solidFill>
              </a:rPr>
              <a:t>For hair removal IPL is cleared for skin types 1-6</a:t>
            </a:r>
            <a:endParaRPr/>
          </a:p>
          <a:p>
            <a:pPr indent="0" lvl="0" marL="0" rtl="0" algn="l">
              <a:spcBef>
                <a:spcPts val="0"/>
              </a:spcBef>
              <a:spcAft>
                <a:spcPts val="0"/>
              </a:spcAft>
              <a:buNone/>
            </a:pPr>
            <a:r>
              <a:rPr lang="en-US">
                <a:solidFill>
                  <a:srgbClr val="000000"/>
                </a:solidFill>
              </a:rPr>
              <a:t>For pigmented lesions IPL is cleared for skin types 1-4</a:t>
            </a:r>
            <a:endParaRPr/>
          </a:p>
          <a:p>
            <a:pPr indent="0" lvl="0" marL="0" rtl="0" algn="l">
              <a:spcBef>
                <a:spcPts val="0"/>
              </a:spcBef>
              <a:spcAft>
                <a:spcPts val="0"/>
              </a:spcAft>
              <a:buNone/>
            </a:pPr>
            <a:r>
              <a:rPr lang="en-US">
                <a:solidFill>
                  <a:srgbClr val="000000"/>
                </a:solidFill>
              </a:rPr>
              <a:t>and for vascular lesions and veins IPL is cleared for skin types 1-4</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en-US">
                <a:solidFill>
                  <a:srgbClr val="000000"/>
                </a:solidFill>
              </a:rPr>
              <a:t>DONE</a:t>
            </a:r>
            <a:endParaRPr>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27: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752" name="Google Shape;752;p27: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3" name="Google Shape;753;p27:notes"/>
          <p:cNvSpPr txBox="1"/>
          <p:nvPr>
            <p:ph idx="1" type="body"/>
          </p:nvPr>
        </p:nvSpPr>
        <p:spPr>
          <a:xfrm>
            <a:off x="1047750" y="3743325"/>
            <a:ext cx="8382000" cy="30638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Label photos for whoever owns them for rights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28: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760" name="Google Shape;760;p28: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1" name="Google Shape;761;p28:notes"/>
          <p:cNvSpPr txBox="1"/>
          <p:nvPr>
            <p:ph idx="1" type="body"/>
          </p:nvPr>
        </p:nvSpPr>
        <p:spPr>
          <a:xfrm>
            <a:off x="1047750" y="3743325"/>
            <a:ext cx="8382000" cy="30638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Label photos for whoever they belong to for rights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29: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768" name="Google Shape;768;p29: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9" name="Google Shape;769;p29:notes"/>
          <p:cNvSpPr txBox="1"/>
          <p:nvPr>
            <p:ph idx="1" type="body"/>
          </p:nvPr>
        </p:nvSpPr>
        <p:spPr>
          <a:xfrm>
            <a:off x="1047750" y="3743325"/>
            <a:ext cx="8382000" cy="30638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Label photos for </a:t>
            </a:r>
            <a:r>
              <a:rPr lang="en-US"/>
              <a:t>whoever</a:t>
            </a:r>
            <a:r>
              <a:rPr lang="en-US"/>
              <a:t> owns them for rights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64" name="Google Shape;64;p3: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 name="Google Shape;65;p3:notes"/>
          <p:cNvSpPr txBox="1"/>
          <p:nvPr>
            <p:ph idx="1" type="body"/>
          </p:nvPr>
        </p:nvSpPr>
        <p:spPr>
          <a:xfrm>
            <a:off x="1047750" y="3743325"/>
            <a:ext cx="8382000" cy="30638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30: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774" name="Google Shape;774;p30: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5" name="Google Shape;775;p30:notes"/>
          <p:cNvSpPr txBox="1"/>
          <p:nvPr>
            <p:ph idx="1" type="body"/>
          </p:nvPr>
        </p:nvSpPr>
        <p:spPr>
          <a:xfrm>
            <a:off x="1047750" y="3743325"/>
            <a:ext cx="8382000" cy="30638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Label photos for whoever owns them for rights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31: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782" name="Google Shape;782;p31: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3" name="Google Shape;783;p31:notes"/>
          <p:cNvSpPr txBox="1"/>
          <p:nvPr>
            <p:ph idx="1" type="body"/>
          </p:nvPr>
        </p:nvSpPr>
        <p:spPr>
          <a:xfrm>
            <a:off x="1047750" y="3743325"/>
            <a:ext cx="8382000" cy="30638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Label photos for whoever owns them for rights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32: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788" name="Google Shape;788;p32: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9" name="Google Shape;789;p32:notes"/>
          <p:cNvSpPr txBox="1"/>
          <p:nvPr>
            <p:ph idx="1" type="body"/>
          </p:nvPr>
        </p:nvSpPr>
        <p:spPr>
          <a:xfrm>
            <a:off x="1047750" y="3743325"/>
            <a:ext cx="8382000" cy="30638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33: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796" name="Google Shape;796;p33: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7" name="Google Shape;797;p33:notes"/>
          <p:cNvSpPr txBox="1"/>
          <p:nvPr>
            <p:ph idx="1" type="body"/>
          </p:nvPr>
        </p:nvSpPr>
        <p:spPr>
          <a:xfrm>
            <a:off x="1047750" y="3743325"/>
            <a:ext cx="8382000" cy="30638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Label </a:t>
            </a:r>
            <a:r>
              <a:rPr lang="en-US"/>
              <a:t>photos</a:t>
            </a:r>
            <a:r>
              <a:rPr lang="en-US"/>
              <a:t> for whoever owns them for rights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34: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804" name="Google Shape;804;p34: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5" name="Google Shape;805;p34:notes"/>
          <p:cNvSpPr txBox="1"/>
          <p:nvPr>
            <p:ph idx="1" type="body"/>
          </p:nvPr>
        </p:nvSpPr>
        <p:spPr>
          <a:xfrm>
            <a:off x="1047750" y="3743325"/>
            <a:ext cx="8382000" cy="30638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Label photos for whoever owns them for rights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35:notes"/>
          <p:cNvSpPr txBox="1"/>
          <p:nvPr>
            <p:ph idx="12" type="sldNum"/>
          </p:nvPr>
        </p:nvSpPr>
        <p:spPr>
          <a:xfrm>
            <a:off x="5934075" y="7388225"/>
            <a:ext cx="4540250" cy="3905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812" name="Google Shape;812;p35: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3" name="Google Shape;813;p35:notes"/>
          <p:cNvSpPr txBox="1"/>
          <p:nvPr>
            <p:ph idx="1" type="body"/>
          </p:nvPr>
        </p:nvSpPr>
        <p:spPr>
          <a:xfrm>
            <a:off x="1047750" y="3743325"/>
            <a:ext cx="8382000" cy="30638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Explain that there are 2 handpieces available OR that both modalities are same handpiece.</a:t>
            </a:r>
            <a:endParaRPr/>
          </a:p>
          <a:p>
            <a:pPr indent="0" lvl="0" marL="0" rtl="0" algn="l">
              <a:spcBef>
                <a:spcPts val="0"/>
              </a:spcBef>
              <a:spcAft>
                <a:spcPts val="0"/>
              </a:spcAft>
              <a:buNone/>
            </a:pPr>
            <a:r>
              <a:rPr lang="en-US"/>
              <a:t>Display screen photo is wrong. Please replace</a:t>
            </a:r>
            <a:endParaRPr/>
          </a:p>
          <a:p>
            <a:pPr indent="0" lvl="0" marL="0" rtl="0" algn="l">
              <a:spcBef>
                <a:spcPts val="0"/>
              </a:spcBef>
              <a:spcAft>
                <a:spcPts val="0"/>
              </a:spcAft>
              <a:buNone/>
            </a:pPr>
            <a:r>
              <a:t/>
            </a:r>
            <a:endParaRPr/>
          </a:p>
        </p:txBody>
      </p:sp>
      <p:sp>
        <p:nvSpPr>
          <p:cNvPr id="72" name="Google Shape;72;p4: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
        <p:nvSpPr>
          <p:cNvPr id="88" name="Google Shape;88;p5: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
        <p:nvSpPr>
          <p:cNvPr id="102" name="Google Shape;102;p6: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Same slide as page 4. </a:t>
            </a:r>
            <a:r>
              <a:rPr lang="en-US"/>
              <a:t>Remove</a:t>
            </a:r>
            <a:r>
              <a:rPr lang="en-US"/>
              <a:t> page please</a:t>
            </a:r>
            <a:endParaRPr/>
          </a:p>
        </p:txBody>
      </p:sp>
      <p:sp>
        <p:nvSpPr>
          <p:cNvPr id="118" name="Google Shape;118;p7: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
        <p:nvSpPr>
          <p:cNvPr id="134" name="Google Shape;134;p8: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1047750" y="3743325"/>
            <a:ext cx="8382000" cy="30638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done</a:t>
            </a:r>
            <a:endParaRPr/>
          </a:p>
        </p:txBody>
      </p:sp>
      <p:sp>
        <p:nvSpPr>
          <p:cNvPr id="181" name="Google Shape;181;p9:notes"/>
          <p:cNvSpPr/>
          <p:nvPr>
            <p:ph idx="2" type="sldImg"/>
          </p:nvPr>
        </p:nvSpPr>
        <p:spPr>
          <a:xfrm>
            <a:off x="3471863" y="973138"/>
            <a:ext cx="3533775" cy="26241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7" name="Shape 17"/>
        <p:cNvGrpSpPr/>
        <p:nvPr/>
      </p:nvGrpSpPr>
      <p:grpSpPr>
        <a:xfrm>
          <a:off x="0" y="0"/>
          <a:ext cx="0" cy="0"/>
          <a:chOff x="0" y="0"/>
          <a:chExt cx="0" cy="0"/>
        </a:xfrm>
      </p:grpSpPr>
      <p:sp>
        <p:nvSpPr>
          <p:cNvPr id="18" name="Google Shape;18;p37"/>
          <p:cNvSpPr txBox="1"/>
          <p:nvPr>
            <p:ph idx="11" type="ftr"/>
          </p:nvPr>
        </p:nvSpPr>
        <p:spPr>
          <a:xfrm>
            <a:off x="3562350" y="7234237"/>
            <a:ext cx="3352800" cy="38893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7"/>
          <p:cNvSpPr txBox="1"/>
          <p:nvPr>
            <p:ph idx="10" type="dt"/>
          </p:nvPr>
        </p:nvSpPr>
        <p:spPr>
          <a:xfrm>
            <a:off x="523875" y="7234237"/>
            <a:ext cx="2409825" cy="3889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7"/>
          <p:cNvSpPr txBox="1"/>
          <p:nvPr>
            <p:ph idx="12" type="sldNum"/>
          </p:nvPr>
        </p:nvSpPr>
        <p:spPr>
          <a:xfrm>
            <a:off x="7543800" y="7234237"/>
            <a:ext cx="2409825" cy="388937"/>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8"/>
          <p:cNvSpPr txBox="1"/>
          <p:nvPr>
            <p:ph type="title"/>
          </p:nvPr>
        </p:nvSpPr>
        <p:spPr>
          <a:xfrm>
            <a:off x="1576265" y="1118991"/>
            <a:ext cx="7324968" cy="7366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650">
                <a:solidFill>
                  <a:srgbClr val="23442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8"/>
          <p:cNvSpPr txBox="1"/>
          <p:nvPr>
            <p:ph idx="1" type="body"/>
          </p:nvPr>
        </p:nvSpPr>
        <p:spPr>
          <a:xfrm>
            <a:off x="523875" y="1789112"/>
            <a:ext cx="9429750" cy="513397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 name="Google Shape;24;p38"/>
          <p:cNvSpPr txBox="1"/>
          <p:nvPr>
            <p:ph idx="11" type="ftr"/>
          </p:nvPr>
        </p:nvSpPr>
        <p:spPr>
          <a:xfrm>
            <a:off x="3562350" y="7234237"/>
            <a:ext cx="3352800" cy="38893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8"/>
          <p:cNvSpPr txBox="1"/>
          <p:nvPr>
            <p:ph idx="10" type="dt"/>
          </p:nvPr>
        </p:nvSpPr>
        <p:spPr>
          <a:xfrm>
            <a:off x="523875" y="7234237"/>
            <a:ext cx="2409825" cy="3889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8"/>
          <p:cNvSpPr txBox="1"/>
          <p:nvPr>
            <p:ph idx="12" type="sldNum"/>
          </p:nvPr>
        </p:nvSpPr>
        <p:spPr>
          <a:xfrm>
            <a:off x="7543800" y="7234237"/>
            <a:ext cx="2409825" cy="388937"/>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39"/>
          <p:cNvSpPr txBox="1"/>
          <p:nvPr>
            <p:ph type="title"/>
          </p:nvPr>
        </p:nvSpPr>
        <p:spPr>
          <a:xfrm>
            <a:off x="1576265" y="1118991"/>
            <a:ext cx="7324968" cy="143116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40"/>
          <p:cNvSpPr txBox="1"/>
          <p:nvPr>
            <p:ph type="ctrTitle"/>
          </p:nvPr>
        </p:nvSpPr>
        <p:spPr>
          <a:xfrm>
            <a:off x="785812" y="2411412"/>
            <a:ext cx="8905875" cy="16335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0"/>
          <p:cNvSpPr txBox="1"/>
          <p:nvPr>
            <p:ph idx="1" type="subTitle"/>
          </p:nvPr>
        </p:nvSpPr>
        <p:spPr>
          <a:xfrm>
            <a:off x="1571625" y="4356100"/>
            <a:ext cx="7334250" cy="194468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0"/>
          <p:cNvSpPr txBox="1"/>
          <p:nvPr>
            <p:ph idx="11" type="ftr"/>
          </p:nvPr>
        </p:nvSpPr>
        <p:spPr>
          <a:xfrm>
            <a:off x="3562350" y="7234237"/>
            <a:ext cx="3352800" cy="38893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0"/>
          <p:cNvSpPr txBox="1"/>
          <p:nvPr>
            <p:ph idx="10" type="dt"/>
          </p:nvPr>
        </p:nvSpPr>
        <p:spPr>
          <a:xfrm>
            <a:off x="523875" y="7234237"/>
            <a:ext cx="2409825" cy="3889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0"/>
          <p:cNvSpPr txBox="1"/>
          <p:nvPr>
            <p:ph idx="12" type="sldNum"/>
          </p:nvPr>
        </p:nvSpPr>
        <p:spPr>
          <a:xfrm>
            <a:off x="7543800" y="7234237"/>
            <a:ext cx="2409825" cy="388937"/>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41"/>
          <p:cNvSpPr txBox="1"/>
          <p:nvPr>
            <p:ph type="title"/>
          </p:nvPr>
        </p:nvSpPr>
        <p:spPr>
          <a:xfrm>
            <a:off x="1576265" y="1118991"/>
            <a:ext cx="7324968" cy="7366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650">
                <a:solidFill>
                  <a:srgbClr val="23442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1"/>
          <p:cNvSpPr txBox="1"/>
          <p:nvPr>
            <p:ph idx="1" type="body"/>
          </p:nvPr>
        </p:nvSpPr>
        <p:spPr>
          <a:xfrm>
            <a:off x="523875" y="1789112"/>
            <a:ext cx="4557712" cy="513397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41"/>
          <p:cNvSpPr txBox="1"/>
          <p:nvPr>
            <p:ph idx="2" type="body"/>
          </p:nvPr>
        </p:nvSpPr>
        <p:spPr>
          <a:xfrm>
            <a:off x="5395912" y="1789112"/>
            <a:ext cx="4557712" cy="513397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41"/>
          <p:cNvSpPr txBox="1"/>
          <p:nvPr>
            <p:ph idx="11" type="ftr"/>
          </p:nvPr>
        </p:nvSpPr>
        <p:spPr>
          <a:xfrm>
            <a:off x="3562350" y="7234237"/>
            <a:ext cx="3352800" cy="38893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1"/>
          <p:cNvSpPr txBox="1"/>
          <p:nvPr>
            <p:ph idx="10" type="dt"/>
          </p:nvPr>
        </p:nvSpPr>
        <p:spPr>
          <a:xfrm>
            <a:off x="523875" y="7234237"/>
            <a:ext cx="2409825" cy="3889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1"/>
          <p:cNvSpPr txBox="1"/>
          <p:nvPr>
            <p:ph idx="12" type="sldNum"/>
          </p:nvPr>
        </p:nvSpPr>
        <p:spPr>
          <a:xfrm>
            <a:off x="7543800" y="7234237"/>
            <a:ext cx="2409825" cy="388937"/>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42" name="Shape 42"/>
        <p:cNvGrpSpPr/>
        <p:nvPr/>
      </p:nvGrpSpPr>
      <p:grpSpPr>
        <a:xfrm>
          <a:off x="0" y="0"/>
          <a:ext cx="0" cy="0"/>
          <a:chOff x="0" y="0"/>
          <a:chExt cx="0" cy="0"/>
        </a:xfrm>
      </p:grpSpPr>
      <p:sp>
        <p:nvSpPr>
          <p:cNvPr id="43" name="Google Shape;43;p42"/>
          <p:cNvSpPr txBox="1"/>
          <p:nvPr>
            <p:ph idx="11" type="ftr"/>
          </p:nvPr>
        </p:nvSpPr>
        <p:spPr>
          <a:xfrm>
            <a:off x="3562350" y="7234237"/>
            <a:ext cx="335280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2"/>
          <p:cNvSpPr txBox="1"/>
          <p:nvPr>
            <p:ph idx="10" type="dt"/>
          </p:nvPr>
        </p:nvSpPr>
        <p:spPr>
          <a:xfrm>
            <a:off x="523875" y="7234237"/>
            <a:ext cx="2409825"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2"/>
          <p:cNvSpPr txBox="1"/>
          <p:nvPr>
            <p:ph idx="12" type="sldNum"/>
          </p:nvPr>
        </p:nvSpPr>
        <p:spPr>
          <a:xfrm>
            <a:off x="7543800" y="7234237"/>
            <a:ext cx="2409825" cy="276999"/>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1576265" y="1118991"/>
            <a:ext cx="7324968" cy="7366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4650" u="none" cap="none" strike="noStrike">
                <a:solidFill>
                  <a:srgbClr val="23442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6"/>
          <p:cNvSpPr txBox="1"/>
          <p:nvPr>
            <p:ph idx="1" type="body"/>
          </p:nvPr>
        </p:nvSpPr>
        <p:spPr>
          <a:xfrm>
            <a:off x="523875" y="1789112"/>
            <a:ext cx="9429750" cy="513397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36"/>
          <p:cNvSpPr txBox="1"/>
          <p:nvPr>
            <p:ph idx="11" type="ftr"/>
          </p:nvPr>
        </p:nvSpPr>
        <p:spPr>
          <a:xfrm>
            <a:off x="3562350" y="7234237"/>
            <a:ext cx="3352800" cy="388937"/>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6"/>
          <p:cNvSpPr txBox="1"/>
          <p:nvPr>
            <p:ph idx="10" type="dt"/>
          </p:nvPr>
        </p:nvSpPr>
        <p:spPr>
          <a:xfrm>
            <a:off x="523875" y="7234237"/>
            <a:ext cx="2409825" cy="388937"/>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6"/>
          <p:cNvSpPr txBox="1"/>
          <p:nvPr>
            <p:ph idx="12" type="sldNum"/>
          </p:nvPr>
        </p:nvSpPr>
        <p:spPr>
          <a:xfrm>
            <a:off x="7543800" y="7234237"/>
            <a:ext cx="2409825" cy="388937"/>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36"/>
          <p:cNvPicPr preferRelativeResize="0"/>
          <p:nvPr/>
        </p:nvPicPr>
        <p:blipFill rotWithShape="1">
          <a:blip r:embed="rId1">
            <a:alphaModFix/>
          </a:blip>
          <a:srcRect b="0" l="0" r="0" t="0"/>
          <a:stretch/>
        </p:blipFill>
        <p:spPr>
          <a:xfrm>
            <a:off x="-19050" y="7185378"/>
            <a:ext cx="10496550" cy="593372"/>
          </a:xfrm>
          <a:prstGeom prst="rect">
            <a:avLst/>
          </a:prstGeom>
          <a:noFill/>
          <a:ln>
            <a:noFill/>
          </a:ln>
        </p:spPr>
      </p:pic>
      <p:pic>
        <p:nvPicPr>
          <p:cNvPr descr="Text&#10;&#10;Description automatically generated with medium confidence" id="16" name="Google Shape;16;p36"/>
          <p:cNvPicPr preferRelativeResize="0"/>
          <p:nvPr/>
        </p:nvPicPr>
        <p:blipFill rotWithShape="1">
          <a:blip r:embed="rId2">
            <a:alphaModFix/>
          </a:blip>
          <a:srcRect b="0" l="0" r="0" t="0"/>
          <a:stretch/>
        </p:blipFill>
        <p:spPr>
          <a:xfrm>
            <a:off x="8515350" y="6541683"/>
            <a:ext cx="1777976" cy="115736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vmlDrawing" Target="../drawings/vmlDrawing1.vml"/><Relationship Id="rId5" Type="http://schemas.openxmlformats.org/officeDocument/2006/relationships/oleObject" Target="../embeddings/oleObject1.bin"/><Relationship Id="rId6" Type="http://schemas.openxmlformats.org/officeDocument/2006/relationships/image" Target="../media/image27.png"/><Relationship Id="rId8"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5.jpg"/><Relationship Id="rId4" Type="http://schemas.openxmlformats.org/officeDocument/2006/relationships/image" Target="../media/image33.jpg"/><Relationship Id="rId5" Type="http://schemas.openxmlformats.org/officeDocument/2006/relationships/image" Target="../media/image3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0.jpg"/><Relationship Id="rId4" Type="http://schemas.openxmlformats.org/officeDocument/2006/relationships/image" Target="../media/image42.jpg"/><Relationship Id="rId5" Type="http://schemas.openxmlformats.org/officeDocument/2006/relationships/image" Target="../media/image39.jpg"/><Relationship Id="rId6" Type="http://schemas.openxmlformats.org/officeDocument/2006/relationships/image" Target="../media/image47.jpg"/><Relationship Id="rId7" Type="http://schemas.openxmlformats.org/officeDocument/2006/relationships/image" Target="../media/image4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3.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0.jpg"/><Relationship Id="rId4" Type="http://schemas.openxmlformats.org/officeDocument/2006/relationships/image" Target="../media/image5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9.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8.jpg"/><Relationship Id="rId4" Type="http://schemas.openxmlformats.org/officeDocument/2006/relationships/image" Target="../media/image5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5.jpg"/><Relationship Id="rId4" Type="http://schemas.openxmlformats.org/officeDocument/2006/relationships/image" Target="../media/image5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11.jpg"/><Relationship Id="rId5" Type="http://schemas.openxmlformats.org/officeDocument/2006/relationships/image" Target="../media/image13.jpg"/><Relationship Id="rId6" Type="http://schemas.openxmlformats.org/officeDocument/2006/relationships/image" Target="../media/image8.jpg"/><Relationship Id="rId7"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18.png"/><Relationship Id="rId5" Type="http://schemas.openxmlformats.org/officeDocument/2006/relationships/image" Target="../media/image24.png"/><Relationship Id="rId6"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pic>
        <p:nvPicPr>
          <p:cNvPr descr="Diagram&#10;&#10;Description automatically generated" id="50" name="Google Shape;50;p1"/>
          <p:cNvPicPr preferRelativeResize="0"/>
          <p:nvPr/>
        </p:nvPicPr>
        <p:blipFill rotWithShape="1">
          <a:blip r:embed="rId3">
            <a:alphaModFix/>
          </a:blip>
          <a:srcRect b="0" l="0" r="0" t="0"/>
          <a:stretch/>
        </p:blipFill>
        <p:spPr>
          <a:xfrm>
            <a:off x="666750" y="1679575"/>
            <a:ext cx="8458200" cy="5181599"/>
          </a:xfrm>
          <a:prstGeom prst="rect">
            <a:avLst/>
          </a:prstGeom>
          <a:noFill/>
          <a:ln>
            <a:noFill/>
          </a:ln>
        </p:spPr>
      </p:pic>
      <p:pic>
        <p:nvPicPr>
          <p:cNvPr descr="Text&#10;&#10;Description automatically generated with medium confidence" id="51" name="Google Shape;51;p1"/>
          <p:cNvPicPr preferRelativeResize="0"/>
          <p:nvPr/>
        </p:nvPicPr>
        <p:blipFill rotWithShape="1">
          <a:blip r:embed="rId4">
            <a:alphaModFix/>
          </a:blip>
          <a:srcRect b="0" l="0" r="0" t="0"/>
          <a:stretch/>
        </p:blipFill>
        <p:spPr>
          <a:xfrm>
            <a:off x="590550" y="79375"/>
            <a:ext cx="2056312" cy="1338542"/>
          </a:xfrm>
          <a:prstGeom prst="rect">
            <a:avLst/>
          </a:prstGeom>
          <a:noFill/>
          <a:ln>
            <a:noFill/>
          </a:ln>
        </p:spPr>
      </p:pic>
      <p:sp>
        <p:nvSpPr>
          <p:cNvPr id="52" name="Google Shape;52;p1"/>
          <p:cNvSpPr txBox="1"/>
          <p:nvPr/>
        </p:nvSpPr>
        <p:spPr>
          <a:xfrm>
            <a:off x="3904162" y="765175"/>
            <a:ext cx="5677988" cy="475771"/>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0" i="0" lang="en-US" sz="3000" u="none" cap="none" strike="noStrike">
                <a:solidFill>
                  <a:srgbClr val="0F759E"/>
                </a:solidFill>
                <a:latin typeface="Calibri"/>
                <a:ea typeface="Calibri"/>
                <a:cs typeface="Calibri"/>
                <a:sym typeface="Calibri"/>
              </a:rPr>
              <a:t>Clinical Training Presentation</a:t>
            </a:r>
            <a:endParaRPr b="0" i="0" sz="30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0"/>
          <p:cNvSpPr txBox="1"/>
          <p:nvPr/>
        </p:nvSpPr>
        <p:spPr>
          <a:xfrm>
            <a:off x="671957" y="264302"/>
            <a:ext cx="2677566" cy="553609"/>
          </a:xfrm>
          <a:prstGeom prst="rect">
            <a:avLst/>
          </a:prstGeom>
          <a:noFill/>
          <a:ln>
            <a:noFill/>
          </a:ln>
        </p:spPr>
        <p:txBody>
          <a:bodyPr anchorCtr="0" anchor="t" bIns="0" lIns="0" spcFirstLastPara="1" rIns="0" wrap="square" tIns="15725">
            <a:spAutoFit/>
          </a:bodyPr>
          <a:lstStyle/>
          <a:p>
            <a:pPr indent="0" lvl="0" marL="14313" marR="0" rtl="0" algn="l">
              <a:spcBef>
                <a:spcPts val="0"/>
              </a:spcBef>
              <a:spcAft>
                <a:spcPts val="0"/>
              </a:spcAft>
              <a:buNone/>
            </a:pPr>
            <a:r>
              <a:rPr lang="en-US" sz="3493">
                <a:solidFill>
                  <a:srgbClr val="0C749E"/>
                </a:solidFill>
                <a:latin typeface="Calibri"/>
                <a:ea typeface="Calibri"/>
                <a:cs typeface="Calibri"/>
                <a:sym typeface="Calibri"/>
              </a:rPr>
              <a:t>Specifications</a:t>
            </a:r>
            <a:endParaRPr sz="3493">
              <a:solidFill>
                <a:srgbClr val="000000"/>
              </a:solidFill>
              <a:latin typeface="Calibri"/>
              <a:ea typeface="Calibri"/>
              <a:cs typeface="Calibri"/>
              <a:sym typeface="Calibri"/>
            </a:endParaRPr>
          </a:p>
        </p:txBody>
      </p:sp>
      <p:pic>
        <p:nvPicPr>
          <p:cNvPr descr="Graphical user interface, application&#10;&#10;Description automatically generated" id="242" name="Google Shape;242;p10"/>
          <p:cNvPicPr preferRelativeResize="0"/>
          <p:nvPr/>
        </p:nvPicPr>
        <p:blipFill rotWithShape="1">
          <a:blip r:embed="rId3">
            <a:alphaModFix/>
          </a:blip>
          <a:srcRect b="0" l="0" r="0" t="0"/>
          <a:stretch/>
        </p:blipFill>
        <p:spPr>
          <a:xfrm>
            <a:off x="1771650" y="760412"/>
            <a:ext cx="6934200" cy="6257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1"/>
          <p:cNvSpPr txBox="1"/>
          <p:nvPr>
            <p:ph type="title"/>
          </p:nvPr>
        </p:nvSpPr>
        <p:spPr>
          <a:xfrm>
            <a:off x="692328" y="325104"/>
            <a:ext cx="9559393" cy="75771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Difference between Laser and IPL</a:t>
            </a:r>
            <a:endParaRPr/>
          </a:p>
        </p:txBody>
      </p:sp>
      <p:grpSp>
        <p:nvGrpSpPr>
          <p:cNvPr id="250" name="Google Shape;250;p11"/>
          <p:cNvGrpSpPr/>
          <p:nvPr/>
        </p:nvGrpSpPr>
        <p:grpSpPr>
          <a:xfrm>
            <a:off x="1468509" y="5632589"/>
            <a:ext cx="3473788" cy="1229414"/>
            <a:chOff x="375" y="3077"/>
            <a:chExt cx="2189" cy="683"/>
          </a:xfrm>
        </p:grpSpPr>
        <p:sp>
          <p:nvSpPr>
            <p:cNvPr id="251" name="Google Shape;251;p11"/>
            <p:cNvSpPr/>
            <p:nvPr/>
          </p:nvSpPr>
          <p:spPr>
            <a:xfrm rot="-823125">
              <a:off x="360" y="3348"/>
              <a:ext cx="2194" cy="138"/>
            </a:xfrm>
            <a:prstGeom prst="rect">
              <a:avLst/>
            </a:prstGeom>
            <a:solidFill>
              <a:srgbClr val="FF0000"/>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l">
                <a:spcBef>
                  <a:spcPts val="0"/>
                </a:spcBef>
                <a:spcAft>
                  <a:spcPts val="0"/>
                </a:spcAft>
                <a:buClr>
                  <a:srgbClr val="000066"/>
                </a:buClr>
                <a:buSzPts val="1021"/>
                <a:buFont typeface="Verdana"/>
                <a:buNone/>
              </a:pPr>
              <a:r>
                <a:t/>
              </a:r>
              <a:endParaRPr sz="1021">
                <a:solidFill>
                  <a:schemeClr val="dk1"/>
                </a:solidFill>
                <a:latin typeface="Verdana"/>
                <a:ea typeface="Verdana"/>
                <a:cs typeface="Verdana"/>
                <a:sym typeface="Verdana"/>
              </a:endParaRPr>
            </a:p>
          </p:txBody>
        </p:sp>
        <p:grpSp>
          <p:nvGrpSpPr>
            <p:cNvPr id="252" name="Google Shape;252;p11"/>
            <p:cNvGrpSpPr/>
            <p:nvPr/>
          </p:nvGrpSpPr>
          <p:grpSpPr>
            <a:xfrm>
              <a:off x="384" y="3077"/>
              <a:ext cx="2144" cy="659"/>
              <a:chOff x="384" y="3077"/>
              <a:chExt cx="2144" cy="659"/>
            </a:xfrm>
          </p:grpSpPr>
          <p:sp>
            <p:nvSpPr>
              <p:cNvPr id="253" name="Google Shape;253;p11"/>
              <p:cNvSpPr/>
              <p:nvPr/>
            </p:nvSpPr>
            <p:spPr>
              <a:xfrm rot="-830665">
                <a:off x="370" y="3373"/>
                <a:ext cx="2172" cy="68"/>
              </a:xfrm>
              <a:custGeom>
                <a:rect b="b" l="l" r="r" t="t"/>
                <a:pathLst>
                  <a:path extrusionOk="0" h="170" w="228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254" name="Google Shape;254;p11"/>
              <p:cNvSpPr/>
              <p:nvPr/>
            </p:nvSpPr>
            <p:spPr>
              <a:xfrm rot="-830665">
                <a:off x="360" y="3336"/>
                <a:ext cx="2172" cy="67"/>
              </a:xfrm>
              <a:custGeom>
                <a:rect b="b" l="l" r="r" t="t"/>
                <a:pathLst>
                  <a:path extrusionOk="0" h="170" w="228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255" name="Google Shape;255;p11"/>
              <p:cNvSpPr/>
              <p:nvPr/>
            </p:nvSpPr>
            <p:spPr>
              <a:xfrm rot="-830665">
                <a:off x="379" y="3409"/>
                <a:ext cx="2172" cy="68"/>
              </a:xfrm>
              <a:custGeom>
                <a:rect b="b" l="l" r="r" t="t"/>
                <a:pathLst>
                  <a:path extrusionOk="0" h="170" w="228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grpSp>
        <p:sp>
          <p:nvSpPr>
            <p:cNvPr id="256" name="Google Shape;256;p11"/>
            <p:cNvSpPr/>
            <p:nvPr/>
          </p:nvSpPr>
          <p:spPr>
            <a:xfrm rot="-830665">
              <a:off x="415" y="3433"/>
              <a:ext cx="2172" cy="68"/>
            </a:xfrm>
            <a:custGeom>
              <a:rect b="b" l="l" r="r" t="t"/>
              <a:pathLst>
                <a:path extrusionOk="0" h="170" w="228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grpSp>
      <p:sp>
        <p:nvSpPr>
          <p:cNvPr id="257" name="Google Shape;257;p11"/>
          <p:cNvSpPr/>
          <p:nvPr/>
        </p:nvSpPr>
        <p:spPr>
          <a:xfrm>
            <a:off x="1318765" y="7171936"/>
            <a:ext cx="3041275" cy="475368"/>
          </a:xfrm>
          <a:prstGeom prst="rect">
            <a:avLst/>
          </a:prstGeom>
          <a:noFill/>
          <a:ln>
            <a:noFill/>
          </a:ln>
          <a:effectLst>
            <a:outerShdw rotWithShape="0" algn="ctr" dir="2700000" dist="107763">
              <a:srgbClr val="0D303D"/>
            </a:outerShdw>
          </a:effectLst>
        </p:spPr>
        <p:txBody>
          <a:bodyPr anchorCtr="0" anchor="b" bIns="45700" lIns="91425" spcFirstLastPara="1" rIns="91425" wrap="square" tIns="45700">
            <a:noAutofit/>
          </a:bodyPr>
          <a:lstStyle/>
          <a:p>
            <a:pPr indent="0" lvl="0" marL="0" marR="0" rtl="0" algn="ctr">
              <a:spcBef>
                <a:spcPts val="0"/>
              </a:spcBef>
              <a:spcAft>
                <a:spcPts val="0"/>
              </a:spcAft>
              <a:buClr>
                <a:srgbClr val="000066"/>
              </a:buClr>
              <a:buSzPts val="2722"/>
              <a:buFont typeface="Verdana"/>
              <a:buNone/>
            </a:pPr>
            <a:r>
              <a:t/>
            </a:r>
            <a:endParaRPr b="1" sz="2722">
              <a:solidFill>
                <a:schemeClr val="dk1"/>
              </a:solidFill>
              <a:latin typeface="Times New Roman"/>
              <a:ea typeface="Times New Roman"/>
              <a:cs typeface="Times New Roman"/>
              <a:sym typeface="Times New Roman"/>
            </a:endParaRPr>
          </a:p>
        </p:txBody>
      </p:sp>
      <p:grpSp>
        <p:nvGrpSpPr>
          <p:cNvPr id="258" name="Google Shape;258;p11"/>
          <p:cNvGrpSpPr/>
          <p:nvPr/>
        </p:nvGrpSpPr>
        <p:grpSpPr>
          <a:xfrm>
            <a:off x="5661439" y="5521737"/>
            <a:ext cx="3758720" cy="1422624"/>
            <a:chOff x="2762" y="2894"/>
            <a:chExt cx="2713" cy="881"/>
          </a:xfrm>
        </p:grpSpPr>
        <p:grpSp>
          <p:nvGrpSpPr>
            <p:cNvPr id="259" name="Google Shape;259;p11"/>
            <p:cNvGrpSpPr/>
            <p:nvPr/>
          </p:nvGrpSpPr>
          <p:grpSpPr>
            <a:xfrm rot="10367058">
              <a:off x="2788" y="3200"/>
              <a:ext cx="1249" cy="498"/>
              <a:chOff x="2897" y="3154"/>
              <a:chExt cx="1429" cy="508"/>
            </a:xfrm>
          </p:grpSpPr>
          <p:sp>
            <p:nvSpPr>
              <p:cNvPr id="260" name="Google Shape;260;p11"/>
              <p:cNvSpPr/>
              <p:nvPr/>
            </p:nvSpPr>
            <p:spPr>
              <a:xfrm>
                <a:off x="2897" y="3154"/>
                <a:ext cx="209" cy="506"/>
              </a:xfrm>
              <a:custGeom>
                <a:rect b="b" l="l" r="r" t="t"/>
                <a:pathLst>
                  <a:path extrusionOk="0" h="506" w="209">
                    <a:moveTo>
                      <a:pt x="107" y="506"/>
                    </a:moveTo>
                    <a:lnTo>
                      <a:pt x="128" y="501"/>
                    </a:lnTo>
                    <a:lnTo>
                      <a:pt x="148" y="485"/>
                    </a:lnTo>
                    <a:lnTo>
                      <a:pt x="164" y="462"/>
                    </a:lnTo>
                    <a:lnTo>
                      <a:pt x="180" y="431"/>
                    </a:lnTo>
                    <a:lnTo>
                      <a:pt x="192" y="393"/>
                    </a:lnTo>
                    <a:lnTo>
                      <a:pt x="202" y="350"/>
                    </a:lnTo>
                    <a:lnTo>
                      <a:pt x="206" y="303"/>
                    </a:lnTo>
                    <a:lnTo>
                      <a:pt x="209" y="253"/>
                    </a:lnTo>
                    <a:lnTo>
                      <a:pt x="208" y="205"/>
                    </a:lnTo>
                    <a:lnTo>
                      <a:pt x="202" y="158"/>
                    </a:lnTo>
                    <a:lnTo>
                      <a:pt x="193" y="115"/>
                    </a:lnTo>
                    <a:lnTo>
                      <a:pt x="181" y="78"/>
                    </a:lnTo>
                    <a:lnTo>
                      <a:pt x="167" y="46"/>
                    </a:lnTo>
                    <a:lnTo>
                      <a:pt x="150" y="22"/>
                    </a:lnTo>
                    <a:lnTo>
                      <a:pt x="130" y="6"/>
                    </a:lnTo>
                    <a:lnTo>
                      <a:pt x="107" y="0"/>
                    </a:lnTo>
                    <a:lnTo>
                      <a:pt x="85" y="5"/>
                    </a:lnTo>
                    <a:lnTo>
                      <a:pt x="65" y="20"/>
                    </a:lnTo>
                    <a:lnTo>
                      <a:pt x="47" y="43"/>
                    </a:lnTo>
                    <a:lnTo>
                      <a:pt x="31" y="74"/>
                    </a:lnTo>
                    <a:lnTo>
                      <a:pt x="18" y="111"/>
                    </a:lnTo>
                    <a:lnTo>
                      <a:pt x="8" y="155"/>
                    </a:lnTo>
                    <a:lnTo>
                      <a:pt x="2" y="202"/>
                    </a:lnTo>
                    <a:lnTo>
                      <a:pt x="0" y="253"/>
                    </a:lnTo>
                    <a:lnTo>
                      <a:pt x="2" y="303"/>
                    </a:lnTo>
                    <a:lnTo>
                      <a:pt x="8" y="351"/>
                    </a:lnTo>
                    <a:lnTo>
                      <a:pt x="18" y="394"/>
                    </a:lnTo>
                    <a:lnTo>
                      <a:pt x="31" y="431"/>
                    </a:lnTo>
                    <a:lnTo>
                      <a:pt x="47" y="462"/>
                    </a:lnTo>
                    <a:lnTo>
                      <a:pt x="65" y="485"/>
                    </a:lnTo>
                    <a:lnTo>
                      <a:pt x="85" y="501"/>
                    </a:lnTo>
                    <a:lnTo>
                      <a:pt x="107" y="506"/>
                    </a:lnTo>
                    <a:close/>
                  </a:path>
                </a:pathLst>
              </a:custGeom>
              <a:gradFill>
                <a:gsLst>
                  <a:gs pos="0">
                    <a:srgbClr val="000000"/>
                  </a:gs>
                  <a:gs pos="50000">
                    <a:srgbClr val="808080"/>
                  </a:gs>
                  <a:gs pos="100000">
                    <a:srgbClr val="000000"/>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261" name="Google Shape;261;p11"/>
              <p:cNvSpPr/>
              <p:nvPr/>
            </p:nvSpPr>
            <p:spPr>
              <a:xfrm>
                <a:off x="3241" y="3184"/>
                <a:ext cx="95" cy="446"/>
              </a:xfrm>
              <a:custGeom>
                <a:rect b="b" l="l" r="r" t="t"/>
                <a:pathLst>
                  <a:path extrusionOk="0" h="446" w="95">
                    <a:moveTo>
                      <a:pt x="8" y="446"/>
                    </a:moveTo>
                    <a:lnTo>
                      <a:pt x="8" y="446"/>
                    </a:lnTo>
                    <a:lnTo>
                      <a:pt x="26" y="438"/>
                    </a:lnTo>
                    <a:lnTo>
                      <a:pt x="42" y="424"/>
                    </a:lnTo>
                    <a:lnTo>
                      <a:pt x="57" y="403"/>
                    </a:lnTo>
                    <a:lnTo>
                      <a:pt x="70" y="375"/>
                    </a:lnTo>
                    <a:lnTo>
                      <a:pt x="81" y="343"/>
                    </a:lnTo>
                    <a:lnTo>
                      <a:pt x="88" y="305"/>
                    </a:lnTo>
                    <a:lnTo>
                      <a:pt x="94" y="266"/>
                    </a:lnTo>
                    <a:lnTo>
                      <a:pt x="95" y="223"/>
                    </a:lnTo>
                    <a:lnTo>
                      <a:pt x="93" y="177"/>
                    </a:lnTo>
                    <a:lnTo>
                      <a:pt x="88" y="135"/>
                    </a:lnTo>
                    <a:lnTo>
                      <a:pt x="80" y="98"/>
                    </a:lnTo>
                    <a:lnTo>
                      <a:pt x="68" y="65"/>
                    </a:lnTo>
                    <a:lnTo>
                      <a:pt x="53" y="38"/>
                    </a:lnTo>
                    <a:lnTo>
                      <a:pt x="38" y="18"/>
                    </a:lnTo>
                    <a:lnTo>
                      <a:pt x="20" y="5"/>
                    </a:lnTo>
                    <a:lnTo>
                      <a:pt x="0" y="0"/>
                    </a:lnTo>
                  </a:path>
                </a:pathLst>
              </a:custGeom>
              <a:gradFill>
                <a:gsLst>
                  <a:gs pos="0">
                    <a:srgbClr val="000000"/>
                  </a:gs>
                  <a:gs pos="50000">
                    <a:srgbClr val="808080"/>
                  </a:gs>
                  <a:gs pos="100000">
                    <a:srgbClr val="000000"/>
                  </a:gs>
                </a:gsLst>
                <a:lin ang="18900000" scaled="0"/>
              </a:gradFill>
              <a:ln cap="sq" cmpd="sng" w="9525">
                <a:solidFill>
                  <a:srgbClr val="FFFFFF"/>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262" name="Google Shape;262;p11"/>
              <p:cNvSpPr/>
              <p:nvPr/>
            </p:nvSpPr>
            <p:spPr>
              <a:xfrm>
                <a:off x="4180" y="3237"/>
                <a:ext cx="146" cy="346"/>
              </a:xfrm>
              <a:custGeom>
                <a:rect b="b" l="l" r="r" t="t"/>
                <a:pathLst>
                  <a:path extrusionOk="0" h="346" w="146">
                    <a:moveTo>
                      <a:pt x="73" y="346"/>
                    </a:moveTo>
                    <a:lnTo>
                      <a:pt x="87" y="342"/>
                    </a:lnTo>
                    <a:lnTo>
                      <a:pt x="102" y="333"/>
                    </a:lnTo>
                    <a:lnTo>
                      <a:pt x="114" y="316"/>
                    </a:lnTo>
                    <a:lnTo>
                      <a:pt x="124" y="294"/>
                    </a:lnTo>
                    <a:lnTo>
                      <a:pt x="134" y="269"/>
                    </a:lnTo>
                    <a:lnTo>
                      <a:pt x="140" y="239"/>
                    </a:lnTo>
                    <a:lnTo>
                      <a:pt x="145" y="207"/>
                    </a:lnTo>
                    <a:lnTo>
                      <a:pt x="146" y="172"/>
                    </a:lnTo>
                    <a:lnTo>
                      <a:pt x="145" y="137"/>
                    </a:lnTo>
                    <a:lnTo>
                      <a:pt x="140" y="105"/>
                    </a:lnTo>
                    <a:lnTo>
                      <a:pt x="134" y="76"/>
                    </a:lnTo>
                    <a:lnTo>
                      <a:pt x="124" y="50"/>
                    </a:lnTo>
                    <a:lnTo>
                      <a:pt x="114" y="30"/>
                    </a:lnTo>
                    <a:lnTo>
                      <a:pt x="102" y="13"/>
                    </a:lnTo>
                    <a:lnTo>
                      <a:pt x="87" y="3"/>
                    </a:lnTo>
                    <a:lnTo>
                      <a:pt x="73" y="0"/>
                    </a:lnTo>
                    <a:lnTo>
                      <a:pt x="58" y="3"/>
                    </a:lnTo>
                    <a:lnTo>
                      <a:pt x="44" y="13"/>
                    </a:lnTo>
                    <a:lnTo>
                      <a:pt x="32" y="30"/>
                    </a:lnTo>
                    <a:lnTo>
                      <a:pt x="21" y="50"/>
                    </a:lnTo>
                    <a:lnTo>
                      <a:pt x="12" y="76"/>
                    </a:lnTo>
                    <a:lnTo>
                      <a:pt x="6" y="105"/>
                    </a:lnTo>
                    <a:lnTo>
                      <a:pt x="1" y="137"/>
                    </a:lnTo>
                    <a:lnTo>
                      <a:pt x="0" y="172"/>
                    </a:lnTo>
                    <a:lnTo>
                      <a:pt x="1" y="207"/>
                    </a:lnTo>
                    <a:lnTo>
                      <a:pt x="6" y="239"/>
                    </a:lnTo>
                    <a:lnTo>
                      <a:pt x="12" y="269"/>
                    </a:lnTo>
                    <a:lnTo>
                      <a:pt x="21" y="294"/>
                    </a:lnTo>
                    <a:lnTo>
                      <a:pt x="32" y="316"/>
                    </a:lnTo>
                    <a:lnTo>
                      <a:pt x="44" y="333"/>
                    </a:lnTo>
                    <a:lnTo>
                      <a:pt x="58" y="342"/>
                    </a:lnTo>
                    <a:lnTo>
                      <a:pt x="73" y="346"/>
                    </a:lnTo>
                    <a:close/>
                  </a:path>
                </a:pathLst>
              </a:custGeom>
              <a:gradFill>
                <a:gsLst>
                  <a:gs pos="0">
                    <a:srgbClr val="000000"/>
                  </a:gs>
                  <a:gs pos="50000">
                    <a:srgbClr val="808080"/>
                  </a:gs>
                  <a:gs pos="100000">
                    <a:srgbClr val="000000"/>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263" name="Google Shape;263;p11"/>
              <p:cNvSpPr/>
              <p:nvPr/>
            </p:nvSpPr>
            <p:spPr>
              <a:xfrm>
                <a:off x="2999" y="3154"/>
                <a:ext cx="1261" cy="508"/>
              </a:xfrm>
              <a:custGeom>
                <a:rect b="b" l="l" r="r" t="t"/>
                <a:pathLst>
                  <a:path extrusionOk="0" h="508" w="1261">
                    <a:moveTo>
                      <a:pt x="1257" y="429"/>
                    </a:moveTo>
                    <a:lnTo>
                      <a:pt x="388" y="428"/>
                    </a:lnTo>
                    <a:lnTo>
                      <a:pt x="240" y="482"/>
                    </a:lnTo>
                    <a:lnTo>
                      <a:pt x="0" y="508"/>
                    </a:lnTo>
                    <a:lnTo>
                      <a:pt x="5" y="0"/>
                    </a:lnTo>
                    <a:lnTo>
                      <a:pt x="242" y="30"/>
                    </a:lnTo>
                    <a:lnTo>
                      <a:pt x="377" y="84"/>
                    </a:lnTo>
                    <a:lnTo>
                      <a:pt x="1261" y="83"/>
                    </a:lnTo>
                    <a:lnTo>
                      <a:pt x="1257" y="429"/>
                    </a:lnTo>
                    <a:close/>
                  </a:path>
                </a:pathLst>
              </a:custGeom>
              <a:gradFill>
                <a:gsLst>
                  <a:gs pos="0">
                    <a:srgbClr val="000000"/>
                  </a:gs>
                  <a:gs pos="50000">
                    <a:srgbClr val="808080"/>
                  </a:gs>
                  <a:gs pos="100000">
                    <a:srgbClr val="000000"/>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264" name="Google Shape;264;p11"/>
              <p:cNvSpPr/>
              <p:nvPr/>
            </p:nvSpPr>
            <p:spPr>
              <a:xfrm>
                <a:off x="3247" y="3627"/>
                <a:ext cx="6" cy="5"/>
              </a:xfrm>
              <a:custGeom>
                <a:rect b="b" l="l" r="r" t="t"/>
                <a:pathLst>
                  <a:path extrusionOk="0" h="5" w="6">
                    <a:moveTo>
                      <a:pt x="0" y="5"/>
                    </a:moveTo>
                    <a:lnTo>
                      <a:pt x="0" y="5"/>
                    </a:lnTo>
                    <a:lnTo>
                      <a:pt x="2" y="5"/>
                    </a:lnTo>
                    <a:lnTo>
                      <a:pt x="4" y="3"/>
                    </a:lnTo>
                    <a:lnTo>
                      <a:pt x="5" y="1"/>
                    </a:lnTo>
                    <a:lnTo>
                      <a:pt x="6" y="0"/>
                    </a:lnTo>
                  </a:path>
                </a:pathLst>
              </a:custGeom>
              <a:gradFill>
                <a:gsLst>
                  <a:gs pos="0">
                    <a:srgbClr val="000000"/>
                  </a:gs>
                  <a:gs pos="50000">
                    <a:srgbClr val="808080"/>
                  </a:gs>
                  <a:gs pos="100000">
                    <a:srgbClr val="000000"/>
                  </a:gs>
                </a:gsLst>
                <a:lin ang="18900000" scaled="0"/>
              </a:gradFill>
              <a:ln cap="sq" cmpd="sng" w="9525">
                <a:solidFill>
                  <a:srgbClr val="FFFFFF"/>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265" name="Google Shape;265;p11"/>
              <p:cNvSpPr/>
              <p:nvPr/>
            </p:nvSpPr>
            <p:spPr>
              <a:xfrm>
                <a:off x="3232" y="3184"/>
                <a:ext cx="93" cy="443"/>
              </a:xfrm>
              <a:custGeom>
                <a:rect b="b" l="l" r="r" t="t"/>
                <a:pathLst>
                  <a:path extrusionOk="0" h="443" w="93">
                    <a:moveTo>
                      <a:pt x="21" y="443"/>
                    </a:moveTo>
                    <a:lnTo>
                      <a:pt x="21" y="443"/>
                    </a:lnTo>
                    <a:lnTo>
                      <a:pt x="36" y="430"/>
                    </a:lnTo>
                    <a:lnTo>
                      <a:pt x="50" y="411"/>
                    </a:lnTo>
                    <a:lnTo>
                      <a:pt x="62" y="387"/>
                    </a:lnTo>
                    <a:lnTo>
                      <a:pt x="73" y="359"/>
                    </a:lnTo>
                    <a:lnTo>
                      <a:pt x="81" y="329"/>
                    </a:lnTo>
                    <a:lnTo>
                      <a:pt x="87" y="296"/>
                    </a:lnTo>
                    <a:lnTo>
                      <a:pt x="92" y="260"/>
                    </a:lnTo>
                    <a:lnTo>
                      <a:pt x="93" y="223"/>
                    </a:lnTo>
                    <a:lnTo>
                      <a:pt x="91" y="177"/>
                    </a:lnTo>
                    <a:lnTo>
                      <a:pt x="86" y="135"/>
                    </a:lnTo>
                    <a:lnTo>
                      <a:pt x="78" y="98"/>
                    </a:lnTo>
                    <a:lnTo>
                      <a:pt x="66" y="65"/>
                    </a:lnTo>
                    <a:lnTo>
                      <a:pt x="53" y="38"/>
                    </a:lnTo>
                    <a:lnTo>
                      <a:pt x="36" y="18"/>
                    </a:lnTo>
                    <a:lnTo>
                      <a:pt x="19" y="5"/>
                    </a:lnTo>
                    <a:lnTo>
                      <a:pt x="0" y="0"/>
                    </a:lnTo>
                  </a:path>
                </a:pathLst>
              </a:custGeom>
              <a:gradFill>
                <a:gsLst>
                  <a:gs pos="0">
                    <a:srgbClr val="000000"/>
                  </a:gs>
                  <a:gs pos="50000">
                    <a:srgbClr val="808080"/>
                  </a:gs>
                  <a:gs pos="100000">
                    <a:srgbClr val="000000"/>
                  </a:gs>
                </a:gsLst>
                <a:lin ang="18900000" scaled="0"/>
              </a:gradFill>
              <a:ln cap="sq" cmpd="sng" w="9525">
                <a:solidFill>
                  <a:srgbClr val="FFFFFF"/>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266" name="Google Shape;266;p11"/>
              <p:cNvSpPr/>
              <p:nvPr/>
            </p:nvSpPr>
            <p:spPr>
              <a:xfrm>
                <a:off x="2951" y="3166"/>
                <a:ext cx="155" cy="484"/>
              </a:xfrm>
              <a:custGeom>
                <a:rect b="b" l="l" r="r" t="t"/>
                <a:pathLst>
                  <a:path extrusionOk="0" h="484" w="155">
                    <a:moveTo>
                      <a:pt x="84" y="484"/>
                    </a:moveTo>
                    <a:lnTo>
                      <a:pt x="67" y="472"/>
                    </a:lnTo>
                    <a:lnTo>
                      <a:pt x="50" y="453"/>
                    </a:lnTo>
                    <a:lnTo>
                      <a:pt x="36" y="429"/>
                    </a:lnTo>
                    <a:lnTo>
                      <a:pt x="24" y="399"/>
                    </a:lnTo>
                    <a:lnTo>
                      <a:pt x="14" y="364"/>
                    </a:lnTo>
                    <a:lnTo>
                      <a:pt x="6" y="326"/>
                    </a:lnTo>
                    <a:lnTo>
                      <a:pt x="1" y="285"/>
                    </a:lnTo>
                    <a:lnTo>
                      <a:pt x="0" y="241"/>
                    </a:lnTo>
                    <a:lnTo>
                      <a:pt x="1" y="196"/>
                    </a:lnTo>
                    <a:lnTo>
                      <a:pt x="6" y="155"/>
                    </a:lnTo>
                    <a:lnTo>
                      <a:pt x="13" y="116"/>
                    </a:lnTo>
                    <a:lnTo>
                      <a:pt x="23" y="83"/>
                    </a:lnTo>
                    <a:lnTo>
                      <a:pt x="35" y="54"/>
                    </a:lnTo>
                    <a:lnTo>
                      <a:pt x="48" y="30"/>
                    </a:lnTo>
                    <a:lnTo>
                      <a:pt x="64" y="13"/>
                    </a:lnTo>
                    <a:lnTo>
                      <a:pt x="79" y="1"/>
                    </a:lnTo>
                    <a:lnTo>
                      <a:pt x="84" y="0"/>
                    </a:lnTo>
                    <a:lnTo>
                      <a:pt x="89" y="4"/>
                    </a:lnTo>
                    <a:lnTo>
                      <a:pt x="98" y="12"/>
                    </a:lnTo>
                    <a:lnTo>
                      <a:pt x="109" y="28"/>
                    </a:lnTo>
                    <a:lnTo>
                      <a:pt x="122" y="52"/>
                    </a:lnTo>
                    <a:lnTo>
                      <a:pt x="134" y="83"/>
                    </a:lnTo>
                    <a:lnTo>
                      <a:pt x="145" y="125"/>
                    </a:lnTo>
                    <a:lnTo>
                      <a:pt x="152" y="179"/>
                    </a:lnTo>
                    <a:lnTo>
                      <a:pt x="155" y="243"/>
                    </a:lnTo>
                    <a:lnTo>
                      <a:pt x="154" y="285"/>
                    </a:lnTo>
                    <a:lnTo>
                      <a:pt x="150" y="323"/>
                    </a:lnTo>
                    <a:lnTo>
                      <a:pt x="144" y="358"/>
                    </a:lnTo>
                    <a:lnTo>
                      <a:pt x="136" y="389"/>
                    </a:lnTo>
                    <a:lnTo>
                      <a:pt x="126" y="417"/>
                    </a:lnTo>
                    <a:lnTo>
                      <a:pt x="114" y="442"/>
                    </a:lnTo>
                    <a:lnTo>
                      <a:pt x="101" y="464"/>
                    </a:lnTo>
                    <a:lnTo>
                      <a:pt x="86" y="482"/>
                    </a:lnTo>
                    <a:lnTo>
                      <a:pt x="84" y="484"/>
                    </a:lnTo>
                    <a:close/>
                  </a:path>
                </a:pathLst>
              </a:custGeom>
              <a:gradFill>
                <a:gsLst>
                  <a:gs pos="0">
                    <a:srgbClr val="000000"/>
                  </a:gs>
                  <a:gs pos="50000">
                    <a:srgbClr val="808080"/>
                  </a:gs>
                  <a:gs pos="100000">
                    <a:srgbClr val="000000"/>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267" name="Google Shape;267;p11"/>
              <p:cNvSpPr/>
              <p:nvPr/>
            </p:nvSpPr>
            <p:spPr>
              <a:xfrm>
                <a:off x="3085" y="3234"/>
                <a:ext cx="221" cy="58"/>
              </a:xfrm>
              <a:custGeom>
                <a:rect b="b" l="l" r="r" t="t"/>
                <a:pathLst>
                  <a:path extrusionOk="0" h="58" w="221">
                    <a:moveTo>
                      <a:pt x="221" y="49"/>
                    </a:moveTo>
                    <a:lnTo>
                      <a:pt x="212" y="19"/>
                    </a:lnTo>
                    <a:lnTo>
                      <a:pt x="0" y="0"/>
                    </a:lnTo>
                    <a:lnTo>
                      <a:pt x="15" y="58"/>
                    </a:lnTo>
                    <a:lnTo>
                      <a:pt x="221" y="49"/>
                    </a:lnTo>
                    <a:close/>
                  </a:path>
                </a:pathLst>
              </a:custGeom>
              <a:gradFill>
                <a:gsLst>
                  <a:gs pos="0">
                    <a:srgbClr val="000000"/>
                  </a:gs>
                  <a:gs pos="50000">
                    <a:srgbClr val="808080"/>
                  </a:gs>
                  <a:gs pos="100000">
                    <a:srgbClr val="000000"/>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268" name="Google Shape;268;p11"/>
              <p:cNvSpPr/>
              <p:nvPr/>
            </p:nvSpPr>
            <p:spPr>
              <a:xfrm>
                <a:off x="3096" y="3458"/>
                <a:ext cx="225" cy="79"/>
              </a:xfrm>
              <a:custGeom>
                <a:rect b="b" l="l" r="r" t="t"/>
                <a:pathLst>
                  <a:path extrusionOk="0" h="79" w="225">
                    <a:moveTo>
                      <a:pt x="214" y="60"/>
                    </a:moveTo>
                    <a:lnTo>
                      <a:pt x="225" y="0"/>
                    </a:lnTo>
                    <a:lnTo>
                      <a:pt x="12" y="12"/>
                    </a:lnTo>
                    <a:lnTo>
                      <a:pt x="0" y="79"/>
                    </a:lnTo>
                    <a:lnTo>
                      <a:pt x="214" y="60"/>
                    </a:lnTo>
                    <a:close/>
                  </a:path>
                </a:pathLst>
              </a:custGeom>
              <a:gradFill>
                <a:gsLst>
                  <a:gs pos="0">
                    <a:srgbClr val="000000"/>
                  </a:gs>
                  <a:gs pos="50000">
                    <a:srgbClr val="808080"/>
                  </a:gs>
                  <a:gs pos="100000">
                    <a:srgbClr val="000000"/>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269" name="Google Shape;269;p11"/>
              <p:cNvSpPr/>
              <p:nvPr/>
            </p:nvSpPr>
            <p:spPr>
              <a:xfrm>
                <a:off x="3315" y="3256"/>
                <a:ext cx="110" cy="30"/>
              </a:xfrm>
              <a:custGeom>
                <a:rect b="b" l="l" r="r" t="t"/>
                <a:pathLst>
                  <a:path extrusionOk="0" h="30" w="110">
                    <a:moveTo>
                      <a:pt x="10" y="26"/>
                    </a:moveTo>
                    <a:lnTo>
                      <a:pt x="0" y="0"/>
                    </a:lnTo>
                    <a:lnTo>
                      <a:pt x="96" y="5"/>
                    </a:lnTo>
                    <a:lnTo>
                      <a:pt x="110" y="30"/>
                    </a:lnTo>
                    <a:lnTo>
                      <a:pt x="10" y="26"/>
                    </a:lnTo>
                    <a:close/>
                  </a:path>
                </a:pathLst>
              </a:custGeom>
              <a:gradFill>
                <a:gsLst>
                  <a:gs pos="0">
                    <a:srgbClr val="000000"/>
                  </a:gs>
                  <a:gs pos="50000">
                    <a:srgbClr val="808080"/>
                  </a:gs>
                  <a:gs pos="100000">
                    <a:srgbClr val="000000"/>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270" name="Google Shape;270;p11"/>
              <p:cNvSpPr/>
              <p:nvPr/>
            </p:nvSpPr>
            <p:spPr>
              <a:xfrm>
                <a:off x="3415" y="3259"/>
                <a:ext cx="886" cy="26"/>
              </a:xfrm>
              <a:custGeom>
                <a:rect b="b" l="l" r="r" t="t"/>
                <a:pathLst>
                  <a:path extrusionOk="0" h="26" w="886">
                    <a:moveTo>
                      <a:pt x="16" y="26"/>
                    </a:moveTo>
                    <a:lnTo>
                      <a:pt x="0" y="2"/>
                    </a:lnTo>
                    <a:lnTo>
                      <a:pt x="871" y="0"/>
                    </a:lnTo>
                    <a:lnTo>
                      <a:pt x="886" y="24"/>
                    </a:lnTo>
                    <a:lnTo>
                      <a:pt x="16" y="26"/>
                    </a:lnTo>
                    <a:close/>
                  </a:path>
                </a:pathLst>
              </a:custGeom>
              <a:gradFill>
                <a:gsLst>
                  <a:gs pos="0">
                    <a:srgbClr val="000000"/>
                  </a:gs>
                  <a:gs pos="50000">
                    <a:srgbClr val="808080"/>
                  </a:gs>
                  <a:gs pos="100000">
                    <a:srgbClr val="000000"/>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271" name="Google Shape;271;p11"/>
              <p:cNvSpPr/>
              <p:nvPr/>
            </p:nvSpPr>
            <p:spPr>
              <a:xfrm>
                <a:off x="3376" y="3238"/>
                <a:ext cx="73" cy="344"/>
              </a:xfrm>
              <a:custGeom>
                <a:rect b="b" l="l" r="r" t="t"/>
                <a:pathLst>
                  <a:path extrusionOk="0" h="344" w="73">
                    <a:moveTo>
                      <a:pt x="11" y="344"/>
                    </a:moveTo>
                    <a:lnTo>
                      <a:pt x="11" y="344"/>
                    </a:lnTo>
                    <a:lnTo>
                      <a:pt x="24" y="337"/>
                    </a:lnTo>
                    <a:lnTo>
                      <a:pt x="36" y="325"/>
                    </a:lnTo>
                    <a:lnTo>
                      <a:pt x="47" y="308"/>
                    </a:lnTo>
                    <a:lnTo>
                      <a:pt x="55" y="286"/>
                    </a:lnTo>
                    <a:lnTo>
                      <a:pt x="62" y="262"/>
                    </a:lnTo>
                    <a:lnTo>
                      <a:pt x="68" y="235"/>
                    </a:lnTo>
                    <a:lnTo>
                      <a:pt x="72" y="205"/>
                    </a:lnTo>
                    <a:lnTo>
                      <a:pt x="73" y="172"/>
                    </a:lnTo>
                    <a:lnTo>
                      <a:pt x="72" y="138"/>
                    </a:lnTo>
                    <a:lnTo>
                      <a:pt x="67" y="105"/>
                    </a:lnTo>
                    <a:lnTo>
                      <a:pt x="61" y="77"/>
                    </a:lnTo>
                    <a:lnTo>
                      <a:pt x="51" y="50"/>
                    </a:lnTo>
                    <a:lnTo>
                      <a:pt x="41" y="30"/>
                    </a:lnTo>
                    <a:lnTo>
                      <a:pt x="29" y="13"/>
                    </a:lnTo>
                    <a:lnTo>
                      <a:pt x="14" y="3"/>
                    </a:lnTo>
                    <a:lnTo>
                      <a:pt x="0" y="0"/>
                    </a:lnTo>
                  </a:path>
                </a:pathLst>
              </a:custGeom>
              <a:gradFill>
                <a:gsLst>
                  <a:gs pos="0">
                    <a:srgbClr val="000000"/>
                  </a:gs>
                  <a:gs pos="50000">
                    <a:srgbClr val="808080"/>
                  </a:gs>
                  <a:gs pos="100000">
                    <a:srgbClr val="000000"/>
                  </a:gs>
                </a:gsLst>
                <a:lin ang="18900000" scaled="0"/>
              </a:gradFill>
              <a:ln cap="sq" cmpd="sng" w="9525">
                <a:solidFill>
                  <a:srgbClr val="FFFFFF"/>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272" name="Google Shape;272;p11"/>
              <p:cNvSpPr/>
              <p:nvPr/>
            </p:nvSpPr>
            <p:spPr>
              <a:xfrm>
                <a:off x="3328" y="3455"/>
                <a:ext cx="114" cy="60"/>
              </a:xfrm>
              <a:custGeom>
                <a:rect b="b" l="l" r="r" t="t"/>
                <a:pathLst>
                  <a:path extrusionOk="0" h="60" w="114">
                    <a:moveTo>
                      <a:pt x="0" y="60"/>
                    </a:moveTo>
                    <a:lnTo>
                      <a:pt x="12" y="1"/>
                    </a:lnTo>
                    <a:lnTo>
                      <a:pt x="114" y="0"/>
                    </a:lnTo>
                    <a:lnTo>
                      <a:pt x="105" y="52"/>
                    </a:lnTo>
                    <a:lnTo>
                      <a:pt x="0" y="60"/>
                    </a:lnTo>
                    <a:close/>
                  </a:path>
                </a:pathLst>
              </a:custGeom>
              <a:gradFill>
                <a:gsLst>
                  <a:gs pos="0">
                    <a:srgbClr val="000000"/>
                  </a:gs>
                  <a:gs pos="50000">
                    <a:srgbClr val="808080"/>
                  </a:gs>
                  <a:gs pos="100000">
                    <a:srgbClr val="000000"/>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273" name="Google Shape;273;p11"/>
              <p:cNvSpPr/>
              <p:nvPr/>
            </p:nvSpPr>
            <p:spPr>
              <a:xfrm>
                <a:off x="3445" y="3452"/>
                <a:ext cx="879" cy="53"/>
              </a:xfrm>
              <a:custGeom>
                <a:rect b="b" l="l" r="r" t="t"/>
                <a:pathLst>
                  <a:path extrusionOk="0" h="53" w="879">
                    <a:moveTo>
                      <a:pt x="0" y="53"/>
                    </a:moveTo>
                    <a:lnTo>
                      <a:pt x="8" y="0"/>
                    </a:lnTo>
                    <a:lnTo>
                      <a:pt x="879" y="0"/>
                    </a:lnTo>
                    <a:lnTo>
                      <a:pt x="868" y="53"/>
                    </a:lnTo>
                    <a:lnTo>
                      <a:pt x="0" y="53"/>
                    </a:lnTo>
                    <a:close/>
                  </a:path>
                </a:pathLst>
              </a:custGeom>
              <a:gradFill>
                <a:gsLst>
                  <a:gs pos="0">
                    <a:srgbClr val="000000"/>
                  </a:gs>
                  <a:gs pos="50000">
                    <a:srgbClr val="808080"/>
                  </a:gs>
                  <a:gs pos="100000">
                    <a:srgbClr val="000000"/>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cxnSp>
            <p:nvCxnSpPr>
              <p:cNvPr id="274" name="Google Shape;274;p11"/>
              <p:cNvCxnSpPr/>
              <p:nvPr/>
            </p:nvCxnSpPr>
            <p:spPr>
              <a:xfrm>
                <a:off x="3082" y="3228"/>
                <a:ext cx="210" cy="19"/>
              </a:xfrm>
              <a:prstGeom prst="straightConnector1">
                <a:avLst/>
              </a:prstGeom>
              <a:noFill/>
              <a:ln cap="sq" cmpd="sng" w="9525">
                <a:solidFill>
                  <a:srgbClr val="FFFFFF"/>
                </a:solidFill>
                <a:prstDash val="solid"/>
                <a:miter lim="800000"/>
                <a:headEnd len="med" w="med" type="none"/>
                <a:tailEnd len="med" w="med" type="none"/>
              </a:ln>
            </p:spPr>
          </p:cxnSp>
          <p:cxnSp>
            <p:nvCxnSpPr>
              <p:cNvPr id="275" name="Google Shape;275;p11"/>
              <p:cNvCxnSpPr/>
              <p:nvPr/>
            </p:nvCxnSpPr>
            <p:spPr>
              <a:xfrm>
                <a:off x="3313" y="3250"/>
                <a:ext cx="92" cy="6"/>
              </a:xfrm>
              <a:prstGeom prst="straightConnector1">
                <a:avLst/>
              </a:prstGeom>
              <a:noFill/>
              <a:ln cap="sq" cmpd="sng" w="9525">
                <a:solidFill>
                  <a:srgbClr val="FFFFFF"/>
                </a:solidFill>
                <a:prstDash val="solid"/>
                <a:miter lim="800000"/>
                <a:headEnd len="med" w="med" type="none"/>
                <a:tailEnd len="med" w="med" type="none"/>
              </a:ln>
            </p:spPr>
          </p:cxnSp>
          <p:cxnSp>
            <p:nvCxnSpPr>
              <p:cNvPr id="276" name="Google Shape;276;p11"/>
              <p:cNvCxnSpPr/>
              <p:nvPr/>
            </p:nvCxnSpPr>
            <p:spPr>
              <a:xfrm>
                <a:off x="3414" y="3256"/>
                <a:ext cx="866" cy="1"/>
              </a:xfrm>
              <a:prstGeom prst="straightConnector1">
                <a:avLst/>
              </a:prstGeom>
              <a:noFill/>
              <a:ln cap="sq" cmpd="sng" w="9525">
                <a:solidFill>
                  <a:srgbClr val="FFFFFF"/>
                </a:solidFill>
                <a:prstDash val="solid"/>
                <a:miter lim="800000"/>
                <a:headEnd len="med" w="med" type="none"/>
                <a:tailEnd len="med" w="med" type="none"/>
              </a:ln>
            </p:spPr>
          </p:cxnSp>
          <p:cxnSp>
            <p:nvCxnSpPr>
              <p:cNvPr id="277" name="Google Shape;277;p11"/>
              <p:cNvCxnSpPr/>
              <p:nvPr/>
            </p:nvCxnSpPr>
            <p:spPr>
              <a:xfrm>
                <a:off x="3437" y="3297"/>
                <a:ext cx="866" cy="1"/>
              </a:xfrm>
              <a:prstGeom prst="straightConnector1">
                <a:avLst/>
              </a:prstGeom>
              <a:noFill/>
              <a:ln cap="sq" cmpd="sng" w="9525">
                <a:solidFill>
                  <a:srgbClr val="FFFFFF"/>
                </a:solidFill>
                <a:prstDash val="solid"/>
                <a:miter lim="800000"/>
                <a:headEnd len="med" w="med" type="none"/>
                <a:tailEnd len="med" w="med" type="none"/>
              </a:ln>
            </p:spPr>
          </p:cxnSp>
          <p:cxnSp>
            <p:nvCxnSpPr>
              <p:cNvPr id="278" name="Google Shape;278;p11"/>
              <p:cNvCxnSpPr/>
              <p:nvPr/>
            </p:nvCxnSpPr>
            <p:spPr>
              <a:xfrm>
                <a:off x="3438" y="3301"/>
                <a:ext cx="868" cy="1"/>
              </a:xfrm>
              <a:prstGeom prst="straightConnector1">
                <a:avLst/>
              </a:prstGeom>
              <a:noFill/>
              <a:ln cap="sq" cmpd="sng" w="9525">
                <a:solidFill>
                  <a:srgbClr val="FFFFFF"/>
                </a:solidFill>
                <a:prstDash val="solid"/>
                <a:miter lim="800000"/>
                <a:headEnd len="med" w="med" type="none"/>
                <a:tailEnd len="med" w="med" type="none"/>
              </a:ln>
            </p:spPr>
          </p:cxnSp>
          <p:cxnSp>
            <p:nvCxnSpPr>
              <p:cNvPr id="279" name="Google Shape;279;p11"/>
              <p:cNvCxnSpPr/>
              <p:nvPr/>
            </p:nvCxnSpPr>
            <p:spPr>
              <a:xfrm>
                <a:off x="3454" y="3445"/>
                <a:ext cx="867" cy="1"/>
              </a:xfrm>
              <a:prstGeom prst="straightConnector1">
                <a:avLst/>
              </a:prstGeom>
              <a:noFill/>
              <a:ln cap="sq" cmpd="sng" w="9525">
                <a:solidFill>
                  <a:srgbClr val="FFFFFF"/>
                </a:solidFill>
                <a:prstDash val="solid"/>
                <a:miter lim="800000"/>
                <a:headEnd len="med" w="med" type="none"/>
                <a:tailEnd len="med" w="med" type="none"/>
              </a:ln>
            </p:spPr>
          </p:cxnSp>
          <p:cxnSp>
            <p:nvCxnSpPr>
              <p:cNvPr id="280" name="Google Shape;280;p11"/>
              <p:cNvCxnSpPr/>
              <p:nvPr/>
            </p:nvCxnSpPr>
            <p:spPr>
              <a:xfrm>
                <a:off x="3456" y="3440"/>
                <a:ext cx="868" cy="1"/>
              </a:xfrm>
              <a:prstGeom prst="straightConnector1">
                <a:avLst/>
              </a:prstGeom>
              <a:noFill/>
              <a:ln cap="sq" cmpd="sng" w="9525">
                <a:solidFill>
                  <a:srgbClr val="FFFFFF"/>
                </a:solidFill>
                <a:prstDash val="solid"/>
                <a:miter lim="800000"/>
                <a:headEnd len="med" w="med" type="none"/>
                <a:tailEnd len="med" w="med" type="none"/>
              </a:ln>
            </p:spPr>
          </p:cxnSp>
          <p:sp>
            <p:nvSpPr>
              <p:cNvPr id="281" name="Google Shape;281;p11"/>
              <p:cNvSpPr/>
              <p:nvPr/>
            </p:nvSpPr>
            <p:spPr>
              <a:xfrm>
                <a:off x="3444" y="3511"/>
                <a:ext cx="866" cy="1"/>
              </a:xfrm>
              <a:custGeom>
                <a:rect b="b" l="l" r="r" t="t"/>
                <a:pathLst>
                  <a:path extrusionOk="0" h="1" w="866">
                    <a:moveTo>
                      <a:pt x="0" y="0"/>
                    </a:moveTo>
                    <a:lnTo>
                      <a:pt x="866" y="0"/>
                    </a:lnTo>
                    <a:lnTo>
                      <a:pt x="0" y="0"/>
                    </a:lnTo>
                    <a:close/>
                  </a:path>
                </a:pathLst>
              </a:custGeom>
              <a:gradFill>
                <a:gsLst>
                  <a:gs pos="0">
                    <a:srgbClr val="000000"/>
                  </a:gs>
                  <a:gs pos="50000">
                    <a:srgbClr val="808080"/>
                  </a:gs>
                  <a:gs pos="100000">
                    <a:srgbClr val="000000"/>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cxnSp>
            <p:nvCxnSpPr>
              <p:cNvPr id="282" name="Google Shape;282;p11"/>
              <p:cNvCxnSpPr/>
              <p:nvPr/>
            </p:nvCxnSpPr>
            <p:spPr>
              <a:xfrm>
                <a:off x="3438" y="3527"/>
                <a:ext cx="868" cy="1"/>
              </a:xfrm>
              <a:prstGeom prst="straightConnector1">
                <a:avLst/>
              </a:prstGeom>
              <a:noFill/>
              <a:ln cap="sq" cmpd="sng" w="9525">
                <a:solidFill>
                  <a:srgbClr val="FFFFFF"/>
                </a:solidFill>
                <a:prstDash val="solid"/>
                <a:miter lim="800000"/>
                <a:headEnd len="med" w="med" type="none"/>
                <a:tailEnd len="med" w="med" type="none"/>
              </a:ln>
            </p:spPr>
          </p:cxnSp>
          <p:cxnSp>
            <p:nvCxnSpPr>
              <p:cNvPr id="283" name="Google Shape;283;p11"/>
              <p:cNvCxnSpPr/>
              <p:nvPr/>
            </p:nvCxnSpPr>
            <p:spPr>
              <a:xfrm>
                <a:off x="3435" y="3537"/>
                <a:ext cx="867" cy="1"/>
              </a:xfrm>
              <a:prstGeom prst="straightConnector1">
                <a:avLst/>
              </a:prstGeom>
              <a:noFill/>
              <a:ln cap="sq" cmpd="sng" w="9525">
                <a:solidFill>
                  <a:srgbClr val="FFFFFF"/>
                </a:solidFill>
                <a:prstDash val="solid"/>
                <a:miter lim="800000"/>
                <a:headEnd len="med" w="med" type="none"/>
                <a:tailEnd len="med" w="med" type="none"/>
              </a:ln>
            </p:spPr>
          </p:cxnSp>
          <p:cxnSp>
            <p:nvCxnSpPr>
              <p:cNvPr id="284" name="Google Shape;284;p11"/>
              <p:cNvCxnSpPr/>
              <p:nvPr/>
            </p:nvCxnSpPr>
            <p:spPr>
              <a:xfrm>
                <a:off x="3414" y="3570"/>
                <a:ext cx="866" cy="1"/>
              </a:xfrm>
              <a:prstGeom prst="straightConnector1">
                <a:avLst/>
              </a:prstGeom>
              <a:noFill/>
              <a:ln cap="sq" cmpd="sng" w="9525">
                <a:solidFill>
                  <a:srgbClr val="FFFFFF"/>
                </a:solidFill>
                <a:prstDash val="solid"/>
                <a:miter lim="800000"/>
                <a:headEnd len="med" w="med" type="none"/>
                <a:tailEnd len="med" w="med" type="none"/>
              </a:ln>
            </p:spPr>
          </p:cxnSp>
          <p:cxnSp>
            <p:nvCxnSpPr>
              <p:cNvPr id="285" name="Google Shape;285;p11"/>
              <p:cNvCxnSpPr/>
              <p:nvPr/>
            </p:nvCxnSpPr>
            <p:spPr>
              <a:xfrm flipH="1">
                <a:off x="3287" y="3570"/>
                <a:ext cx="112" cy="38"/>
              </a:xfrm>
              <a:prstGeom prst="straightConnector1">
                <a:avLst/>
              </a:prstGeom>
              <a:noFill/>
              <a:ln cap="sq" cmpd="sng" w="9525">
                <a:solidFill>
                  <a:srgbClr val="FFFFFF"/>
                </a:solidFill>
                <a:prstDash val="solid"/>
                <a:miter lim="800000"/>
                <a:headEnd len="med" w="med" type="none"/>
                <a:tailEnd len="med" w="med" type="none"/>
              </a:ln>
            </p:spPr>
          </p:cxnSp>
          <p:cxnSp>
            <p:nvCxnSpPr>
              <p:cNvPr id="286" name="Google Shape;286;p11"/>
              <p:cNvCxnSpPr/>
              <p:nvPr/>
            </p:nvCxnSpPr>
            <p:spPr>
              <a:xfrm flipH="1">
                <a:off x="3047" y="3620"/>
                <a:ext cx="210" cy="23"/>
              </a:xfrm>
              <a:prstGeom prst="straightConnector1">
                <a:avLst/>
              </a:prstGeom>
              <a:noFill/>
              <a:ln cap="sq" cmpd="sng" w="9525">
                <a:solidFill>
                  <a:srgbClr val="FFFFFF"/>
                </a:solidFill>
                <a:prstDash val="solid"/>
                <a:miter lim="800000"/>
                <a:headEnd len="med" w="med" type="none"/>
                <a:tailEnd len="med" w="med" type="none"/>
              </a:ln>
            </p:spPr>
          </p:cxnSp>
          <p:cxnSp>
            <p:nvCxnSpPr>
              <p:cNvPr id="287" name="Google Shape;287;p11"/>
              <p:cNvCxnSpPr/>
              <p:nvPr/>
            </p:nvCxnSpPr>
            <p:spPr>
              <a:xfrm flipH="1">
                <a:off x="3317" y="3537"/>
                <a:ext cx="104" cy="21"/>
              </a:xfrm>
              <a:prstGeom prst="straightConnector1">
                <a:avLst/>
              </a:prstGeom>
              <a:noFill/>
              <a:ln cap="sq" cmpd="sng" w="9525">
                <a:solidFill>
                  <a:srgbClr val="FFFFFF"/>
                </a:solidFill>
                <a:prstDash val="solid"/>
                <a:miter lim="800000"/>
                <a:headEnd len="med" w="med" type="none"/>
                <a:tailEnd len="med" w="med" type="none"/>
              </a:ln>
            </p:spPr>
          </p:cxnSp>
          <p:cxnSp>
            <p:nvCxnSpPr>
              <p:cNvPr id="288" name="Google Shape;288;p11"/>
              <p:cNvCxnSpPr/>
              <p:nvPr/>
            </p:nvCxnSpPr>
            <p:spPr>
              <a:xfrm flipH="1">
                <a:off x="3325" y="3528"/>
                <a:ext cx="100" cy="12"/>
              </a:xfrm>
              <a:prstGeom prst="straightConnector1">
                <a:avLst/>
              </a:prstGeom>
              <a:noFill/>
              <a:ln cap="sq" cmpd="sng" w="9525">
                <a:solidFill>
                  <a:srgbClr val="FFFFFF"/>
                </a:solidFill>
                <a:prstDash val="solid"/>
                <a:miter lim="800000"/>
                <a:headEnd len="med" w="med" type="none"/>
                <a:tailEnd len="med" w="med" type="none"/>
              </a:ln>
            </p:spPr>
          </p:cxnSp>
          <p:cxnSp>
            <p:nvCxnSpPr>
              <p:cNvPr id="289" name="Google Shape;289;p11"/>
              <p:cNvCxnSpPr/>
              <p:nvPr/>
            </p:nvCxnSpPr>
            <p:spPr>
              <a:xfrm flipH="1">
                <a:off x="3087" y="3560"/>
                <a:ext cx="205" cy="23"/>
              </a:xfrm>
              <a:prstGeom prst="straightConnector1">
                <a:avLst/>
              </a:prstGeom>
              <a:noFill/>
              <a:ln cap="sq" cmpd="sng" w="9525">
                <a:solidFill>
                  <a:srgbClr val="FFFFFF"/>
                </a:solidFill>
                <a:prstDash val="solid"/>
                <a:miter lim="800000"/>
                <a:headEnd len="med" w="med" type="none"/>
                <a:tailEnd len="med" w="med" type="none"/>
              </a:ln>
            </p:spPr>
          </p:cxnSp>
          <p:cxnSp>
            <p:nvCxnSpPr>
              <p:cNvPr id="290" name="Google Shape;290;p11"/>
              <p:cNvCxnSpPr/>
              <p:nvPr/>
            </p:nvCxnSpPr>
            <p:spPr>
              <a:xfrm flipH="1">
                <a:off x="3093" y="3545"/>
                <a:ext cx="205" cy="21"/>
              </a:xfrm>
              <a:prstGeom prst="straightConnector1">
                <a:avLst/>
              </a:prstGeom>
              <a:noFill/>
              <a:ln cap="sq" cmpd="sng" w="9525">
                <a:solidFill>
                  <a:srgbClr val="FFFFFF"/>
                </a:solidFill>
                <a:prstDash val="solid"/>
                <a:miter lim="800000"/>
                <a:headEnd len="med" w="med" type="none"/>
                <a:tailEnd len="med" w="med" type="none"/>
              </a:ln>
            </p:spPr>
          </p:cxnSp>
          <p:cxnSp>
            <p:nvCxnSpPr>
              <p:cNvPr id="291" name="Google Shape;291;p11"/>
              <p:cNvCxnSpPr/>
              <p:nvPr/>
            </p:nvCxnSpPr>
            <p:spPr>
              <a:xfrm flipH="1">
                <a:off x="3342" y="3445"/>
                <a:ext cx="101" cy="1"/>
              </a:xfrm>
              <a:prstGeom prst="straightConnector1">
                <a:avLst/>
              </a:prstGeom>
              <a:noFill/>
              <a:ln cap="sq" cmpd="sng" w="9525">
                <a:solidFill>
                  <a:srgbClr val="FFFFFF"/>
                </a:solidFill>
                <a:prstDash val="solid"/>
                <a:miter lim="800000"/>
                <a:headEnd len="med" w="med" type="none"/>
                <a:tailEnd len="med" w="med" type="none"/>
              </a:ln>
            </p:spPr>
          </p:cxnSp>
          <p:cxnSp>
            <p:nvCxnSpPr>
              <p:cNvPr id="292" name="Google Shape;292;p11"/>
              <p:cNvCxnSpPr/>
              <p:nvPr/>
            </p:nvCxnSpPr>
            <p:spPr>
              <a:xfrm flipH="1">
                <a:off x="3342" y="3440"/>
                <a:ext cx="101" cy="1"/>
              </a:xfrm>
              <a:prstGeom prst="straightConnector1">
                <a:avLst/>
              </a:prstGeom>
              <a:noFill/>
              <a:ln cap="sq" cmpd="sng" w="9525">
                <a:solidFill>
                  <a:srgbClr val="FFFFFF"/>
                </a:solidFill>
                <a:prstDash val="solid"/>
                <a:miter lim="800000"/>
                <a:headEnd len="med" w="med" type="none"/>
                <a:tailEnd len="med" w="med" type="none"/>
              </a:ln>
            </p:spPr>
          </p:cxnSp>
          <p:cxnSp>
            <p:nvCxnSpPr>
              <p:cNvPr id="293" name="Google Shape;293;p11"/>
              <p:cNvCxnSpPr/>
              <p:nvPr/>
            </p:nvCxnSpPr>
            <p:spPr>
              <a:xfrm flipH="1">
                <a:off x="3113" y="3445"/>
                <a:ext cx="205" cy="1"/>
              </a:xfrm>
              <a:prstGeom prst="straightConnector1">
                <a:avLst/>
              </a:prstGeom>
              <a:noFill/>
              <a:ln cap="sq" cmpd="sng" w="9525">
                <a:solidFill>
                  <a:srgbClr val="FFFFFF"/>
                </a:solidFill>
                <a:prstDash val="solid"/>
                <a:miter lim="800000"/>
                <a:headEnd len="med" w="med" type="none"/>
                <a:tailEnd len="med" w="med" type="none"/>
              </a:ln>
            </p:spPr>
          </p:cxnSp>
          <p:cxnSp>
            <p:nvCxnSpPr>
              <p:cNvPr id="294" name="Google Shape;294;p11"/>
              <p:cNvCxnSpPr/>
              <p:nvPr/>
            </p:nvCxnSpPr>
            <p:spPr>
              <a:xfrm flipH="1">
                <a:off x="3112" y="3440"/>
                <a:ext cx="206" cy="1"/>
              </a:xfrm>
              <a:prstGeom prst="straightConnector1">
                <a:avLst/>
              </a:prstGeom>
              <a:noFill/>
              <a:ln cap="sq" cmpd="sng" w="9525">
                <a:solidFill>
                  <a:srgbClr val="FFFFFF"/>
                </a:solidFill>
                <a:prstDash val="solid"/>
                <a:miter lim="800000"/>
                <a:headEnd len="med" w="med" type="none"/>
                <a:tailEnd len="med" w="med" type="none"/>
              </a:ln>
            </p:spPr>
          </p:cxnSp>
          <p:cxnSp>
            <p:nvCxnSpPr>
              <p:cNvPr id="295" name="Google Shape;295;p11"/>
              <p:cNvCxnSpPr/>
              <p:nvPr/>
            </p:nvCxnSpPr>
            <p:spPr>
              <a:xfrm rot="10800000">
                <a:off x="3331" y="3294"/>
                <a:ext cx="96" cy="3"/>
              </a:xfrm>
              <a:prstGeom prst="straightConnector1">
                <a:avLst/>
              </a:prstGeom>
              <a:noFill/>
              <a:ln cap="sq" cmpd="sng" w="9525">
                <a:solidFill>
                  <a:srgbClr val="FFFFFF"/>
                </a:solidFill>
                <a:prstDash val="solid"/>
                <a:miter lim="800000"/>
                <a:headEnd len="med" w="med" type="none"/>
                <a:tailEnd len="med" w="med" type="none"/>
              </a:ln>
            </p:spPr>
          </p:cxnSp>
          <p:cxnSp>
            <p:nvCxnSpPr>
              <p:cNvPr id="296" name="Google Shape;296;p11"/>
              <p:cNvCxnSpPr/>
              <p:nvPr/>
            </p:nvCxnSpPr>
            <p:spPr>
              <a:xfrm rot="10800000">
                <a:off x="3333" y="3299"/>
                <a:ext cx="94" cy="2"/>
              </a:xfrm>
              <a:prstGeom prst="straightConnector1">
                <a:avLst/>
              </a:prstGeom>
              <a:noFill/>
              <a:ln cap="sq" cmpd="sng" w="9525">
                <a:solidFill>
                  <a:srgbClr val="FFFFFF"/>
                </a:solidFill>
                <a:prstDash val="solid"/>
                <a:miter lim="800000"/>
                <a:headEnd len="med" w="med" type="none"/>
                <a:tailEnd len="med" w="med" type="none"/>
              </a:ln>
            </p:spPr>
          </p:cxnSp>
          <p:cxnSp>
            <p:nvCxnSpPr>
              <p:cNvPr id="297" name="Google Shape;297;p11"/>
              <p:cNvCxnSpPr/>
              <p:nvPr/>
            </p:nvCxnSpPr>
            <p:spPr>
              <a:xfrm flipH="1">
                <a:off x="3102" y="3294"/>
                <a:ext cx="205" cy="10"/>
              </a:xfrm>
              <a:prstGeom prst="straightConnector1">
                <a:avLst/>
              </a:prstGeom>
              <a:noFill/>
              <a:ln cap="sq" cmpd="sng" w="9525">
                <a:solidFill>
                  <a:srgbClr val="FFFFFF"/>
                </a:solidFill>
                <a:prstDash val="solid"/>
                <a:miter lim="800000"/>
                <a:headEnd len="med" w="med" type="none"/>
                <a:tailEnd len="med" w="med" type="none"/>
              </a:ln>
            </p:spPr>
          </p:cxnSp>
          <p:cxnSp>
            <p:nvCxnSpPr>
              <p:cNvPr id="298" name="Google Shape;298;p11"/>
              <p:cNvCxnSpPr/>
              <p:nvPr/>
            </p:nvCxnSpPr>
            <p:spPr>
              <a:xfrm flipH="1">
                <a:off x="3103" y="3300"/>
                <a:ext cx="206" cy="10"/>
              </a:xfrm>
              <a:prstGeom prst="straightConnector1">
                <a:avLst/>
              </a:prstGeom>
              <a:noFill/>
              <a:ln cap="sq" cmpd="sng" w="9525">
                <a:solidFill>
                  <a:srgbClr val="FFFFFF"/>
                </a:solidFill>
                <a:prstDash val="solid"/>
                <a:miter lim="800000"/>
                <a:headEnd len="med" w="med" type="none"/>
                <a:tailEnd len="med" w="med" type="none"/>
              </a:ln>
            </p:spPr>
          </p:cxnSp>
          <p:sp>
            <p:nvSpPr>
              <p:cNvPr id="299" name="Google Shape;299;p11"/>
              <p:cNvSpPr/>
              <p:nvPr/>
            </p:nvSpPr>
            <p:spPr>
              <a:xfrm>
                <a:off x="3486" y="3333"/>
                <a:ext cx="401" cy="141"/>
              </a:xfrm>
              <a:prstGeom prst="rect">
                <a:avLst/>
              </a:prstGeom>
              <a:gradFill>
                <a:gsLst>
                  <a:gs pos="0">
                    <a:srgbClr val="000000"/>
                  </a:gs>
                  <a:gs pos="50000">
                    <a:srgbClr val="808080"/>
                  </a:gs>
                  <a:gs pos="100000">
                    <a:srgbClr val="000000"/>
                  </a:gs>
                </a:gsLst>
                <a:lin ang="18900000" scaled="0"/>
              </a:gradFill>
              <a:ln>
                <a:noFill/>
              </a:ln>
            </p:spPr>
            <p:txBody>
              <a:bodyPr anchorCtr="0" anchor="t" bIns="45700" lIns="91425" spcFirstLastPara="1" rIns="91425" wrap="square" tIns="45700">
                <a:noAutofit/>
              </a:bodyPr>
              <a:lstStyle/>
              <a:p>
                <a:pPr indent="0" lvl="0" marL="0" marR="0" rtl="1" algn="l">
                  <a:spcBef>
                    <a:spcPts val="0"/>
                  </a:spcBef>
                  <a:spcAft>
                    <a:spcPts val="0"/>
                  </a:spcAft>
                  <a:buClr>
                    <a:srgbClr val="000066"/>
                  </a:buClr>
                  <a:buSzPts val="1021"/>
                  <a:buFont typeface="Verdana"/>
                  <a:buNone/>
                </a:pPr>
                <a:r>
                  <a:t/>
                </a:r>
                <a:endParaRPr sz="1021">
                  <a:solidFill>
                    <a:schemeClr val="dk1"/>
                  </a:solidFill>
                  <a:latin typeface="Verdana"/>
                  <a:ea typeface="Verdana"/>
                  <a:cs typeface="Verdana"/>
                  <a:sym typeface="Verdana"/>
                </a:endParaRPr>
              </a:p>
            </p:txBody>
          </p:sp>
          <p:sp>
            <p:nvSpPr>
              <p:cNvPr id="300" name="Google Shape;300;p11"/>
              <p:cNvSpPr/>
              <p:nvPr/>
            </p:nvSpPr>
            <p:spPr>
              <a:xfrm>
                <a:off x="3486" y="3333"/>
                <a:ext cx="401" cy="141"/>
              </a:xfrm>
              <a:prstGeom prst="rect">
                <a:avLst/>
              </a:prstGeom>
              <a:gradFill>
                <a:gsLst>
                  <a:gs pos="0">
                    <a:srgbClr val="000000"/>
                  </a:gs>
                  <a:gs pos="50000">
                    <a:srgbClr val="808080"/>
                  </a:gs>
                  <a:gs pos="100000">
                    <a:srgbClr val="000000"/>
                  </a:gs>
                </a:gsLst>
                <a:lin ang="18900000" scaled="0"/>
              </a:gradFill>
              <a:ln cap="sq"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l">
                  <a:spcBef>
                    <a:spcPts val="0"/>
                  </a:spcBef>
                  <a:spcAft>
                    <a:spcPts val="0"/>
                  </a:spcAft>
                  <a:buClr>
                    <a:srgbClr val="000066"/>
                  </a:buClr>
                  <a:buSzPts val="1021"/>
                  <a:buFont typeface="Verdana"/>
                  <a:buNone/>
                </a:pPr>
                <a:r>
                  <a:t/>
                </a:r>
                <a:endParaRPr sz="1021">
                  <a:solidFill>
                    <a:schemeClr val="dk1"/>
                  </a:solidFill>
                  <a:latin typeface="Verdana"/>
                  <a:ea typeface="Verdana"/>
                  <a:cs typeface="Verdana"/>
                  <a:sym typeface="Verdana"/>
                </a:endParaRPr>
              </a:p>
            </p:txBody>
          </p:sp>
          <p:sp>
            <p:nvSpPr>
              <p:cNvPr id="301" name="Google Shape;301;p11"/>
              <p:cNvSpPr/>
              <p:nvPr/>
            </p:nvSpPr>
            <p:spPr>
              <a:xfrm>
                <a:off x="3507" y="3340"/>
                <a:ext cx="361" cy="127"/>
              </a:xfrm>
              <a:prstGeom prst="rect">
                <a:avLst/>
              </a:prstGeom>
              <a:gradFill>
                <a:gsLst>
                  <a:gs pos="0">
                    <a:srgbClr val="000000"/>
                  </a:gs>
                  <a:gs pos="50000">
                    <a:srgbClr val="808080"/>
                  </a:gs>
                  <a:gs pos="100000">
                    <a:srgbClr val="000000"/>
                  </a:gs>
                </a:gsLst>
                <a:lin ang="18900000" scaled="0"/>
              </a:gradFill>
              <a:ln>
                <a:noFill/>
              </a:ln>
            </p:spPr>
            <p:txBody>
              <a:bodyPr anchorCtr="0" anchor="t" bIns="45700" lIns="91425" spcFirstLastPara="1" rIns="91425" wrap="square" tIns="45700">
                <a:noAutofit/>
              </a:bodyPr>
              <a:lstStyle/>
              <a:p>
                <a:pPr indent="0" lvl="0" marL="0" marR="0" rtl="1" algn="l">
                  <a:spcBef>
                    <a:spcPts val="0"/>
                  </a:spcBef>
                  <a:spcAft>
                    <a:spcPts val="0"/>
                  </a:spcAft>
                  <a:buClr>
                    <a:srgbClr val="000066"/>
                  </a:buClr>
                  <a:buSzPts val="1021"/>
                  <a:buFont typeface="Verdana"/>
                  <a:buNone/>
                </a:pPr>
                <a:r>
                  <a:t/>
                </a:r>
                <a:endParaRPr sz="1021">
                  <a:solidFill>
                    <a:schemeClr val="dk1"/>
                  </a:solidFill>
                  <a:latin typeface="Verdana"/>
                  <a:ea typeface="Verdana"/>
                  <a:cs typeface="Verdana"/>
                  <a:sym typeface="Verdana"/>
                </a:endParaRPr>
              </a:p>
            </p:txBody>
          </p:sp>
          <p:sp>
            <p:nvSpPr>
              <p:cNvPr id="302" name="Google Shape;302;p11"/>
              <p:cNvSpPr/>
              <p:nvPr/>
            </p:nvSpPr>
            <p:spPr>
              <a:xfrm>
                <a:off x="3559" y="3347"/>
                <a:ext cx="293" cy="114"/>
              </a:xfrm>
              <a:prstGeom prst="rect">
                <a:avLst/>
              </a:prstGeom>
              <a:gradFill>
                <a:gsLst>
                  <a:gs pos="0">
                    <a:srgbClr val="000000"/>
                  </a:gs>
                  <a:gs pos="50000">
                    <a:srgbClr val="808080"/>
                  </a:gs>
                  <a:gs pos="100000">
                    <a:srgbClr val="000000"/>
                  </a:gs>
                </a:gsLst>
                <a:lin ang="18900000" scaled="0"/>
              </a:gradFill>
              <a:ln>
                <a:noFill/>
              </a:ln>
            </p:spPr>
            <p:txBody>
              <a:bodyPr anchorCtr="0" anchor="t" bIns="45700" lIns="91425" spcFirstLastPara="1" rIns="91425" wrap="square" tIns="45700">
                <a:noAutofit/>
              </a:bodyPr>
              <a:lstStyle/>
              <a:p>
                <a:pPr indent="0" lvl="0" marL="0" marR="0" rtl="1" algn="l">
                  <a:spcBef>
                    <a:spcPts val="0"/>
                  </a:spcBef>
                  <a:spcAft>
                    <a:spcPts val="0"/>
                  </a:spcAft>
                  <a:buClr>
                    <a:srgbClr val="000066"/>
                  </a:buClr>
                  <a:buSzPts val="1021"/>
                  <a:buFont typeface="Verdana"/>
                  <a:buNone/>
                </a:pPr>
                <a:r>
                  <a:t/>
                </a:r>
                <a:endParaRPr sz="1021">
                  <a:solidFill>
                    <a:schemeClr val="dk1"/>
                  </a:solidFill>
                  <a:latin typeface="Verdana"/>
                  <a:ea typeface="Verdana"/>
                  <a:cs typeface="Verdana"/>
                  <a:sym typeface="Verdana"/>
                </a:endParaRPr>
              </a:p>
            </p:txBody>
          </p:sp>
          <p:sp>
            <p:nvSpPr>
              <p:cNvPr id="303" name="Google Shape;303;p11"/>
              <p:cNvSpPr/>
              <p:nvPr/>
            </p:nvSpPr>
            <p:spPr>
              <a:xfrm>
                <a:off x="3559" y="3347"/>
                <a:ext cx="293" cy="114"/>
              </a:xfrm>
              <a:prstGeom prst="rect">
                <a:avLst/>
              </a:prstGeom>
              <a:gradFill>
                <a:gsLst>
                  <a:gs pos="0">
                    <a:srgbClr val="000000"/>
                  </a:gs>
                  <a:gs pos="50000">
                    <a:srgbClr val="808080"/>
                  </a:gs>
                  <a:gs pos="100000">
                    <a:srgbClr val="000000"/>
                  </a:gs>
                </a:gsLst>
                <a:lin ang="18900000" scaled="0"/>
              </a:gradFill>
              <a:ln cap="sq"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l">
                  <a:spcBef>
                    <a:spcPts val="0"/>
                  </a:spcBef>
                  <a:spcAft>
                    <a:spcPts val="0"/>
                  </a:spcAft>
                  <a:buClr>
                    <a:srgbClr val="000066"/>
                  </a:buClr>
                  <a:buSzPts val="1021"/>
                  <a:buFont typeface="Verdana"/>
                  <a:buNone/>
                </a:pPr>
                <a:r>
                  <a:t/>
                </a:r>
                <a:endParaRPr sz="1021">
                  <a:solidFill>
                    <a:schemeClr val="dk1"/>
                  </a:solidFill>
                  <a:latin typeface="Verdana"/>
                  <a:ea typeface="Verdana"/>
                  <a:cs typeface="Verdana"/>
                  <a:sym typeface="Verdana"/>
                </a:endParaRPr>
              </a:p>
            </p:txBody>
          </p:sp>
          <p:sp>
            <p:nvSpPr>
              <p:cNvPr id="304" name="Google Shape;304;p11"/>
              <p:cNvSpPr/>
              <p:nvPr/>
            </p:nvSpPr>
            <p:spPr>
              <a:xfrm>
                <a:off x="3673" y="3347"/>
                <a:ext cx="17" cy="113"/>
              </a:xfrm>
              <a:prstGeom prst="rect">
                <a:avLst/>
              </a:prstGeom>
              <a:gradFill>
                <a:gsLst>
                  <a:gs pos="0">
                    <a:srgbClr val="000000"/>
                  </a:gs>
                  <a:gs pos="50000">
                    <a:srgbClr val="808080"/>
                  </a:gs>
                  <a:gs pos="100000">
                    <a:srgbClr val="000000"/>
                  </a:gs>
                </a:gsLst>
                <a:lin ang="18900000" scaled="0"/>
              </a:gradFill>
              <a:ln>
                <a:noFill/>
              </a:ln>
            </p:spPr>
            <p:txBody>
              <a:bodyPr anchorCtr="0" anchor="t" bIns="45700" lIns="91425" spcFirstLastPara="1" rIns="91425" wrap="square" tIns="45700">
                <a:noAutofit/>
              </a:bodyPr>
              <a:lstStyle/>
              <a:p>
                <a:pPr indent="0" lvl="0" marL="0" marR="0" rtl="1" algn="l">
                  <a:spcBef>
                    <a:spcPts val="0"/>
                  </a:spcBef>
                  <a:spcAft>
                    <a:spcPts val="0"/>
                  </a:spcAft>
                  <a:buClr>
                    <a:srgbClr val="000066"/>
                  </a:buClr>
                  <a:buSzPts val="1021"/>
                  <a:buFont typeface="Verdana"/>
                  <a:buNone/>
                </a:pPr>
                <a:r>
                  <a:t/>
                </a:r>
                <a:endParaRPr sz="1021">
                  <a:solidFill>
                    <a:schemeClr val="dk1"/>
                  </a:solidFill>
                  <a:latin typeface="Verdana"/>
                  <a:ea typeface="Verdana"/>
                  <a:cs typeface="Verdana"/>
                  <a:sym typeface="Verdana"/>
                </a:endParaRPr>
              </a:p>
            </p:txBody>
          </p:sp>
          <p:sp>
            <p:nvSpPr>
              <p:cNvPr id="305" name="Google Shape;305;p11"/>
              <p:cNvSpPr/>
              <p:nvPr/>
            </p:nvSpPr>
            <p:spPr>
              <a:xfrm>
                <a:off x="3673" y="3347"/>
                <a:ext cx="17" cy="113"/>
              </a:xfrm>
              <a:prstGeom prst="rect">
                <a:avLst/>
              </a:prstGeom>
              <a:gradFill>
                <a:gsLst>
                  <a:gs pos="0">
                    <a:srgbClr val="000000"/>
                  </a:gs>
                  <a:gs pos="50000">
                    <a:srgbClr val="808080"/>
                  </a:gs>
                  <a:gs pos="100000">
                    <a:srgbClr val="000000"/>
                  </a:gs>
                </a:gsLst>
                <a:lin ang="18900000" scaled="0"/>
              </a:gradFill>
              <a:ln cap="sq"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l">
                  <a:spcBef>
                    <a:spcPts val="0"/>
                  </a:spcBef>
                  <a:spcAft>
                    <a:spcPts val="0"/>
                  </a:spcAft>
                  <a:buClr>
                    <a:srgbClr val="000066"/>
                  </a:buClr>
                  <a:buSzPts val="1021"/>
                  <a:buFont typeface="Verdana"/>
                  <a:buNone/>
                </a:pPr>
                <a:r>
                  <a:t/>
                </a:r>
                <a:endParaRPr sz="1021">
                  <a:solidFill>
                    <a:schemeClr val="dk1"/>
                  </a:solidFill>
                  <a:latin typeface="Verdana"/>
                  <a:ea typeface="Verdana"/>
                  <a:cs typeface="Verdana"/>
                  <a:sym typeface="Verdana"/>
                </a:endParaRPr>
              </a:p>
            </p:txBody>
          </p:sp>
          <p:cxnSp>
            <p:nvCxnSpPr>
              <p:cNvPr id="306" name="Google Shape;306;p11"/>
              <p:cNvCxnSpPr/>
              <p:nvPr/>
            </p:nvCxnSpPr>
            <p:spPr>
              <a:xfrm>
                <a:off x="3701"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07" name="Google Shape;307;p11"/>
              <p:cNvCxnSpPr/>
              <p:nvPr/>
            </p:nvCxnSpPr>
            <p:spPr>
              <a:xfrm>
                <a:off x="3709"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08" name="Google Shape;308;p11"/>
              <p:cNvCxnSpPr/>
              <p:nvPr/>
            </p:nvCxnSpPr>
            <p:spPr>
              <a:xfrm>
                <a:off x="3716"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09" name="Google Shape;309;p11"/>
              <p:cNvCxnSpPr/>
              <p:nvPr/>
            </p:nvCxnSpPr>
            <p:spPr>
              <a:xfrm>
                <a:off x="3725"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10" name="Google Shape;310;p11"/>
              <p:cNvCxnSpPr/>
              <p:nvPr/>
            </p:nvCxnSpPr>
            <p:spPr>
              <a:xfrm>
                <a:off x="3732"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11" name="Google Shape;311;p11"/>
              <p:cNvCxnSpPr/>
              <p:nvPr/>
            </p:nvCxnSpPr>
            <p:spPr>
              <a:xfrm>
                <a:off x="3740"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12" name="Google Shape;312;p11"/>
              <p:cNvCxnSpPr/>
              <p:nvPr/>
            </p:nvCxnSpPr>
            <p:spPr>
              <a:xfrm>
                <a:off x="3749"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13" name="Google Shape;313;p11"/>
              <p:cNvCxnSpPr/>
              <p:nvPr/>
            </p:nvCxnSpPr>
            <p:spPr>
              <a:xfrm>
                <a:off x="3756"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14" name="Google Shape;314;p11"/>
              <p:cNvCxnSpPr/>
              <p:nvPr/>
            </p:nvCxnSpPr>
            <p:spPr>
              <a:xfrm>
                <a:off x="3764"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15" name="Google Shape;315;p11"/>
              <p:cNvCxnSpPr/>
              <p:nvPr/>
            </p:nvCxnSpPr>
            <p:spPr>
              <a:xfrm>
                <a:off x="3772"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16" name="Google Shape;316;p11"/>
              <p:cNvCxnSpPr/>
              <p:nvPr/>
            </p:nvCxnSpPr>
            <p:spPr>
              <a:xfrm>
                <a:off x="3780"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17" name="Google Shape;317;p11"/>
              <p:cNvCxnSpPr/>
              <p:nvPr/>
            </p:nvCxnSpPr>
            <p:spPr>
              <a:xfrm>
                <a:off x="3788"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18" name="Google Shape;318;p11"/>
              <p:cNvCxnSpPr/>
              <p:nvPr/>
            </p:nvCxnSpPr>
            <p:spPr>
              <a:xfrm>
                <a:off x="3796"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19" name="Google Shape;319;p11"/>
              <p:cNvCxnSpPr/>
              <p:nvPr/>
            </p:nvCxnSpPr>
            <p:spPr>
              <a:xfrm>
                <a:off x="3804"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20" name="Google Shape;320;p11"/>
              <p:cNvCxnSpPr/>
              <p:nvPr/>
            </p:nvCxnSpPr>
            <p:spPr>
              <a:xfrm>
                <a:off x="3811"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21" name="Google Shape;321;p11"/>
              <p:cNvCxnSpPr/>
              <p:nvPr/>
            </p:nvCxnSpPr>
            <p:spPr>
              <a:xfrm>
                <a:off x="3820"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22" name="Google Shape;322;p11"/>
              <p:cNvCxnSpPr/>
              <p:nvPr/>
            </p:nvCxnSpPr>
            <p:spPr>
              <a:xfrm>
                <a:off x="3827"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23" name="Google Shape;323;p11"/>
              <p:cNvCxnSpPr/>
              <p:nvPr/>
            </p:nvCxnSpPr>
            <p:spPr>
              <a:xfrm>
                <a:off x="3835" y="3348"/>
                <a:ext cx="1" cy="108"/>
              </a:xfrm>
              <a:prstGeom prst="straightConnector1">
                <a:avLst/>
              </a:prstGeom>
              <a:noFill/>
              <a:ln cap="sq" cmpd="sng" w="9525">
                <a:solidFill>
                  <a:srgbClr val="999999"/>
                </a:solidFill>
                <a:prstDash val="solid"/>
                <a:miter lim="800000"/>
                <a:headEnd len="med" w="med" type="none"/>
                <a:tailEnd len="med" w="med" type="none"/>
              </a:ln>
            </p:spPr>
          </p:cxnSp>
          <p:cxnSp>
            <p:nvCxnSpPr>
              <p:cNvPr id="324" name="Google Shape;324;p11"/>
              <p:cNvCxnSpPr/>
              <p:nvPr/>
            </p:nvCxnSpPr>
            <p:spPr>
              <a:xfrm>
                <a:off x="3844" y="3348"/>
                <a:ext cx="1" cy="108"/>
              </a:xfrm>
              <a:prstGeom prst="straightConnector1">
                <a:avLst/>
              </a:prstGeom>
              <a:noFill/>
              <a:ln cap="sq" cmpd="sng" w="9525">
                <a:solidFill>
                  <a:srgbClr val="999999"/>
                </a:solidFill>
                <a:prstDash val="solid"/>
                <a:miter lim="800000"/>
                <a:headEnd len="med" w="med" type="none"/>
                <a:tailEnd len="med" w="med" type="none"/>
              </a:ln>
            </p:spPr>
          </p:cxnSp>
          <p:sp>
            <p:nvSpPr>
              <p:cNvPr id="325" name="Google Shape;325;p11"/>
              <p:cNvSpPr/>
              <p:nvPr/>
            </p:nvSpPr>
            <p:spPr>
              <a:xfrm>
                <a:off x="3012" y="3295"/>
                <a:ext cx="88" cy="208"/>
              </a:xfrm>
              <a:custGeom>
                <a:rect b="b" l="l" r="r" t="t"/>
                <a:pathLst>
                  <a:path extrusionOk="0" h="208" w="88">
                    <a:moveTo>
                      <a:pt x="45" y="208"/>
                    </a:moveTo>
                    <a:lnTo>
                      <a:pt x="53" y="205"/>
                    </a:lnTo>
                    <a:lnTo>
                      <a:pt x="61" y="199"/>
                    </a:lnTo>
                    <a:lnTo>
                      <a:pt x="69" y="190"/>
                    </a:lnTo>
                    <a:lnTo>
                      <a:pt x="76" y="178"/>
                    </a:lnTo>
                    <a:lnTo>
                      <a:pt x="81" y="162"/>
                    </a:lnTo>
                    <a:lnTo>
                      <a:pt x="84" y="144"/>
                    </a:lnTo>
                    <a:lnTo>
                      <a:pt x="87" y="125"/>
                    </a:lnTo>
                    <a:lnTo>
                      <a:pt x="88" y="105"/>
                    </a:lnTo>
                    <a:lnTo>
                      <a:pt x="87" y="83"/>
                    </a:lnTo>
                    <a:lnTo>
                      <a:pt x="84" y="64"/>
                    </a:lnTo>
                    <a:lnTo>
                      <a:pt x="81" y="46"/>
                    </a:lnTo>
                    <a:lnTo>
                      <a:pt x="76" y="30"/>
                    </a:lnTo>
                    <a:lnTo>
                      <a:pt x="69" y="18"/>
                    </a:lnTo>
                    <a:lnTo>
                      <a:pt x="61" y="9"/>
                    </a:lnTo>
                    <a:lnTo>
                      <a:pt x="53" y="3"/>
                    </a:lnTo>
                    <a:lnTo>
                      <a:pt x="45" y="0"/>
                    </a:lnTo>
                    <a:lnTo>
                      <a:pt x="35" y="3"/>
                    </a:lnTo>
                    <a:lnTo>
                      <a:pt x="27" y="9"/>
                    </a:lnTo>
                    <a:lnTo>
                      <a:pt x="19" y="18"/>
                    </a:lnTo>
                    <a:lnTo>
                      <a:pt x="13" y="30"/>
                    </a:lnTo>
                    <a:lnTo>
                      <a:pt x="7" y="46"/>
                    </a:lnTo>
                    <a:lnTo>
                      <a:pt x="4" y="64"/>
                    </a:lnTo>
                    <a:lnTo>
                      <a:pt x="1" y="83"/>
                    </a:lnTo>
                    <a:lnTo>
                      <a:pt x="0" y="105"/>
                    </a:lnTo>
                    <a:lnTo>
                      <a:pt x="1" y="125"/>
                    </a:lnTo>
                    <a:lnTo>
                      <a:pt x="4" y="144"/>
                    </a:lnTo>
                    <a:lnTo>
                      <a:pt x="7" y="162"/>
                    </a:lnTo>
                    <a:lnTo>
                      <a:pt x="13" y="178"/>
                    </a:lnTo>
                    <a:lnTo>
                      <a:pt x="19" y="190"/>
                    </a:lnTo>
                    <a:lnTo>
                      <a:pt x="27" y="199"/>
                    </a:lnTo>
                    <a:lnTo>
                      <a:pt x="35" y="205"/>
                    </a:lnTo>
                    <a:lnTo>
                      <a:pt x="45" y="208"/>
                    </a:lnTo>
                    <a:close/>
                  </a:path>
                </a:pathLst>
              </a:custGeom>
              <a:gradFill>
                <a:gsLst>
                  <a:gs pos="0">
                    <a:srgbClr val="000000"/>
                  </a:gs>
                  <a:gs pos="50000">
                    <a:srgbClr val="808080"/>
                  </a:gs>
                  <a:gs pos="100000">
                    <a:srgbClr val="000000"/>
                  </a:gs>
                </a:gsLst>
                <a:lin ang="189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grpSp>
        <p:sp>
          <p:nvSpPr>
            <p:cNvPr id="326" name="Google Shape;326;p11"/>
            <p:cNvSpPr/>
            <p:nvPr/>
          </p:nvSpPr>
          <p:spPr>
            <a:xfrm rot="4928273">
              <a:off x="4365" y="2525"/>
              <a:ext cx="604" cy="1548"/>
            </a:xfrm>
            <a:custGeom>
              <a:rect b="b" l="l" r="r" t="t"/>
              <a:pathLst>
                <a:path extrusionOk="0" h="21600" w="21600">
                  <a:moveTo>
                    <a:pt x="0" y="0"/>
                  </a:moveTo>
                  <a:lnTo>
                    <a:pt x="5400" y="21600"/>
                  </a:lnTo>
                  <a:lnTo>
                    <a:pt x="16200" y="21600"/>
                  </a:lnTo>
                  <a:lnTo>
                    <a:pt x="21600" y="0"/>
                  </a:lnTo>
                  <a:lnTo>
                    <a:pt x="0" y="0"/>
                  </a:lnTo>
                  <a:close/>
                </a:path>
              </a:pathLst>
            </a:custGeom>
            <a:gradFill>
              <a:gsLst>
                <a:gs pos="0">
                  <a:srgbClr val="FDF891"/>
                </a:gs>
                <a:gs pos="100000">
                  <a:srgbClr val="030A0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grpSp>
      <p:grpSp>
        <p:nvGrpSpPr>
          <p:cNvPr id="327" name="Google Shape;327;p11"/>
          <p:cNvGrpSpPr/>
          <p:nvPr/>
        </p:nvGrpSpPr>
        <p:grpSpPr>
          <a:xfrm>
            <a:off x="1522236" y="3799344"/>
            <a:ext cx="2441663" cy="1040768"/>
            <a:chOff x="1374" y="665"/>
            <a:chExt cx="2280" cy="554"/>
          </a:xfrm>
        </p:grpSpPr>
        <p:sp>
          <p:nvSpPr>
            <p:cNvPr id="328" name="Google Shape;328;p11"/>
            <p:cNvSpPr/>
            <p:nvPr/>
          </p:nvSpPr>
          <p:spPr>
            <a:xfrm>
              <a:off x="1374" y="665"/>
              <a:ext cx="2280" cy="170"/>
            </a:xfrm>
            <a:custGeom>
              <a:rect b="b" l="l" r="r" t="t"/>
              <a:pathLst>
                <a:path extrusionOk="0" h="170" w="228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29" name="Google Shape;329;p11"/>
            <p:cNvSpPr/>
            <p:nvPr/>
          </p:nvSpPr>
          <p:spPr>
            <a:xfrm>
              <a:off x="1374" y="761"/>
              <a:ext cx="2280" cy="170"/>
            </a:xfrm>
            <a:custGeom>
              <a:rect b="b" l="l" r="r" t="t"/>
              <a:pathLst>
                <a:path extrusionOk="0" h="170" w="228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30" name="Google Shape;330;p11"/>
            <p:cNvSpPr/>
            <p:nvPr/>
          </p:nvSpPr>
          <p:spPr>
            <a:xfrm>
              <a:off x="1374" y="857"/>
              <a:ext cx="2280" cy="170"/>
            </a:xfrm>
            <a:custGeom>
              <a:rect b="b" l="l" r="r" t="t"/>
              <a:pathLst>
                <a:path extrusionOk="0" h="170" w="228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31" name="Google Shape;331;p11"/>
            <p:cNvSpPr/>
            <p:nvPr/>
          </p:nvSpPr>
          <p:spPr>
            <a:xfrm>
              <a:off x="1374" y="953"/>
              <a:ext cx="2280" cy="170"/>
            </a:xfrm>
            <a:custGeom>
              <a:rect b="b" l="l" r="r" t="t"/>
              <a:pathLst>
                <a:path extrusionOk="0" h="170" w="228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32" name="Google Shape;332;p11"/>
            <p:cNvSpPr/>
            <p:nvPr/>
          </p:nvSpPr>
          <p:spPr>
            <a:xfrm>
              <a:off x="1374" y="1049"/>
              <a:ext cx="2280" cy="170"/>
            </a:xfrm>
            <a:custGeom>
              <a:rect b="b" l="l" r="r" t="t"/>
              <a:pathLst>
                <a:path extrusionOk="0" h="170" w="228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grpSp>
      <p:sp>
        <p:nvSpPr>
          <p:cNvPr id="333" name="Google Shape;333;p11"/>
          <p:cNvSpPr/>
          <p:nvPr/>
        </p:nvSpPr>
        <p:spPr>
          <a:xfrm>
            <a:off x="1932781" y="4971558"/>
            <a:ext cx="1620573" cy="475368"/>
          </a:xfrm>
          <a:prstGeom prst="rect">
            <a:avLst/>
          </a:prstGeom>
          <a:noFill/>
          <a:ln>
            <a:noFill/>
          </a:ln>
          <a:effectLst>
            <a:outerShdw rotWithShape="0" algn="ctr" dir="2700000" dist="107763">
              <a:srgbClr val="0D303D"/>
            </a:outerShdw>
          </a:effectLst>
        </p:spPr>
        <p:txBody>
          <a:bodyPr anchorCtr="0" anchor="b" bIns="45700" lIns="91425" spcFirstLastPara="1" rIns="91425" wrap="square" tIns="45700">
            <a:noAutofit/>
          </a:bodyPr>
          <a:lstStyle/>
          <a:p>
            <a:pPr indent="0" lvl="0" marL="0" marR="0" rtl="0" algn="ctr">
              <a:spcBef>
                <a:spcPts val="0"/>
              </a:spcBef>
              <a:spcAft>
                <a:spcPts val="0"/>
              </a:spcAft>
              <a:buClr>
                <a:srgbClr val="000066"/>
              </a:buClr>
              <a:buSzPts val="2722"/>
              <a:buFont typeface="Verdana"/>
              <a:buNone/>
            </a:pPr>
            <a:r>
              <a:t/>
            </a:r>
            <a:endParaRPr b="1" sz="2722">
              <a:solidFill>
                <a:schemeClr val="dk1"/>
              </a:solidFill>
              <a:latin typeface="Times New Roman"/>
              <a:ea typeface="Times New Roman"/>
              <a:cs typeface="Times New Roman"/>
              <a:sym typeface="Times New Roman"/>
            </a:endParaRPr>
          </a:p>
        </p:txBody>
      </p:sp>
      <p:grpSp>
        <p:nvGrpSpPr>
          <p:cNvPr id="334" name="Google Shape;334;p11"/>
          <p:cNvGrpSpPr/>
          <p:nvPr/>
        </p:nvGrpSpPr>
        <p:grpSpPr>
          <a:xfrm>
            <a:off x="6221985" y="3221366"/>
            <a:ext cx="2539242" cy="1580933"/>
            <a:chOff x="3755" y="747"/>
            <a:chExt cx="1410" cy="878"/>
          </a:xfrm>
        </p:grpSpPr>
        <p:grpSp>
          <p:nvGrpSpPr>
            <p:cNvPr id="335" name="Google Shape;335;p11"/>
            <p:cNvGrpSpPr/>
            <p:nvPr/>
          </p:nvGrpSpPr>
          <p:grpSpPr>
            <a:xfrm>
              <a:off x="4268" y="1004"/>
              <a:ext cx="376" cy="621"/>
              <a:chOff x="594" y="669"/>
              <a:chExt cx="469" cy="830"/>
            </a:xfrm>
          </p:grpSpPr>
          <p:sp>
            <p:nvSpPr>
              <p:cNvPr id="336" name="Google Shape;336;p11"/>
              <p:cNvSpPr/>
              <p:nvPr/>
            </p:nvSpPr>
            <p:spPr>
              <a:xfrm>
                <a:off x="594" y="669"/>
                <a:ext cx="469" cy="681"/>
              </a:xfrm>
              <a:custGeom>
                <a:rect b="b" l="l" r="r" t="t"/>
                <a:pathLst>
                  <a:path extrusionOk="0" h="681" w="469">
                    <a:moveTo>
                      <a:pt x="69" y="402"/>
                    </a:moveTo>
                    <a:lnTo>
                      <a:pt x="78" y="413"/>
                    </a:lnTo>
                    <a:lnTo>
                      <a:pt x="87" y="425"/>
                    </a:lnTo>
                    <a:lnTo>
                      <a:pt x="96" y="440"/>
                    </a:lnTo>
                    <a:lnTo>
                      <a:pt x="105" y="455"/>
                    </a:lnTo>
                    <a:lnTo>
                      <a:pt x="113" y="473"/>
                    </a:lnTo>
                    <a:lnTo>
                      <a:pt x="119" y="491"/>
                    </a:lnTo>
                    <a:lnTo>
                      <a:pt x="124" y="511"/>
                    </a:lnTo>
                    <a:lnTo>
                      <a:pt x="126" y="531"/>
                    </a:lnTo>
                    <a:lnTo>
                      <a:pt x="127" y="575"/>
                    </a:lnTo>
                    <a:lnTo>
                      <a:pt x="127" y="620"/>
                    </a:lnTo>
                    <a:lnTo>
                      <a:pt x="127" y="653"/>
                    </a:lnTo>
                    <a:lnTo>
                      <a:pt x="127" y="666"/>
                    </a:lnTo>
                    <a:lnTo>
                      <a:pt x="133" y="671"/>
                    </a:lnTo>
                    <a:lnTo>
                      <a:pt x="136" y="672"/>
                    </a:lnTo>
                    <a:lnTo>
                      <a:pt x="145" y="673"/>
                    </a:lnTo>
                    <a:lnTo>
                      <a:pt x="159" y="675"/>
                    </a:lnTo>
                    <a:lnTo>
                      <a:pt x="175" y="677"/>
                    </a:lnTo>
                    <a:lnTo>
                      <a:pt x="193" y="680"/>
                    </a:lnTo>
                    <a:lnTo>
                      <a:pt x="211" y="681"/>
                    </a:lnTo>
                    <a:lnTo>
                      <a:pt x="225" y="681"/>
                    </a:lnTo>
                    <a:lnTo>
                      <a:pt x="237" y="680"/>
                    </a:lnTo>
                    <a:lnTo>
                      <a:pt x="235" y="680"/>
                    </a:lnTo>
                    <a:lnTo>
                      <a:pt x="247" y="681"/>
                    </a:lnTo>
                    <a:lnTo>
                      <a:pt x="262" y="681"/>
                    </a:lnTo>
                    <a:lnTo>
                      <a:pt x="279" y="680"/>
                    </a:lnTo>
                    <a:lnTo>
                      <a:pt x="297" y="677"/>
                    </a:lnTo>
                    <a:lnTo>
                      <a:pt x="313" y="675"/>
                    </a:lnTo>
                    <a:lnTo>
                      <a:pt x="327" y="673"/>
                    </a:lnTo>
                    <a:lnTo>
                      <a:pt x="336" y="672"/>
                    </a:lnTo>
                    <a:lnTo>
                      <a:pt x="339" y="671"/>
                    </a:lnTo>
                    <a:lnTo>
                      <a:pt x="345" y="666"/>
                    </a:lnTo>
                    <a:lnTo>
                      <a:pt x="345" y="653"/>
                    </a:lnTo>
                    <a:lnTo>
                      <a:pt x="345" y="620"/>
                    </a:lnTo>
                    <a:lnTo>
                      <a:pt x="345" y="575"/>
                    </a:lnTo>
                    <a:lnTo>
                      <a:pt x="346" y="531"/>
                    </a:lnTo>
                    <a:lnTo>
                      <a:pt x="348" y="511"/>
                    </a:lnTo>
                    <a:lnTo>
                      <a:pt x="353" y="491"/>
                    </a:lnTo>
                    <a:lnTo>
                      <a:pt x="358" y="473"/>
                    </a:lnTo>
                    <a:lnTo>
                      <a:pt x="366" y="455"/>
                    </a:lnTo>
                    <a:lnTo>
                      <a:pt x="375" y="440"/>
                    </a:lnTo>
                    <a:lnTo>
                      <a:pt x="385" y="425"/>
                    </a:lnTo>
                    <a:lnTo>
                      <a:pt x="394" y="413"/>
                    </a:lnTo>
                    <a:lnTo>
                      <a:pt x="403" y="402"/>
                    </a:lnTo>
                    <a:lnTo>
                      <a:pt x="419" y="385"/>
                    </a:lnTo>
                    <a:lnTo>
                      <a:pt x="434" y="368"/>
                    </a:lnTo>
                    <a:lnTo>
                      <a:pt x="445" y="348"/>
                    </a:lnTo>
                    <a:lnTo>
                      <a:pt x="454" y="328"/>
                    </a:lnTo>
                    <a:lnTo>
                      <a:pt x="460" y="306"/>
                    </a:lnTo>
                    <a:lnTo>
                      <a:pt x="466" y="283"/>
                    </a:lnTo>
                    <a:lnTo>
                      <a:pt x="468" y="260"/>
                    </a:lnTo>
                    <a:lnTo>
                      <a:pt x="469" y="234"/>
                    </a:lnTo>
                    <a:lnTo>
                      <a:pt x="468" y="210"/>
                    </a:lnTo>
                    <a:lnTo>
                      <a:pt x="465" y="187"/>
                    </a:lnTo>
                    <a:lnTo>
                      <a:pt x="458" y="164"/>
                    </a:lnTo>
                    <a:lnTo>
                      <a:pt x="450" y="143"/>
                    </a:lnTo>
                    <a:lnTo>
                      <a:pt x="440" y="122"/>
                    </a:lnTo>
                    <a:lnTo>
                      <a:pt x="429" y="103"/>
                    </a:lnTo>
                    <a:lnTo>
                      <a:pt x="416" y="85"/>
                    </a:lnTo>
                    <a:lnTo>
                      <a:pt x="400" y="69"/>
                    </a:lnTo>
                    <a:lnTo>
                      <a:pt x="384" y="53"/>
                    </a:lnTo>
                    <a:lnTo>
                      <a:pt x="366" y="40"/>
                    </a:lnTo>
                    <a:lnTo>
                      <a:pt x="346" y="28"/>
                    </a:lnTo>
                    <a:lnTo>
                      <a:pt x="326" y="19"/>
                    </a:lnTo>
                    <a:lnTo>
                      <a:pt x="305" y="10"/>
                    </a:lnTo>
                    <a:lnTo>
                      <a:pt x="282" y="4"/>
                    </a:lnTo>
                    <a:lnTo>
                      <a:pt x="258" y="1"/>
                    </a:lnTo>
                    <a:lnTo>
                      <a:pt x="235" y="0"/>
                    </a:lnTo>
                    <a:lnTo>
                      <a:pt x="211" y="1"/>
                    </a:lnTo>
                    <a:lnTo>
                      <a:pt x="187" y="4"/>
                    </a:lnTo>
                    <a:lnTo>
                      <a:pt x="165" y="10"/>
                    </a:lnTo>
                    <a:lnTo>
                      <a:pt x="144" y="19"/>
                    </a:lnTo>
                    <a:lnTo>
                      <a:pt x="123" y="28"/>
                    </a:lnTo>
                    <a:lnTo>
                      <a:pt x="104" y="40"/>
                    </a:lnTo>
                    <a:lnTo>
                      <a:pt x="85" y="53"/>
                    </a:lnTo>
                    <a:lnTo>
                      <a:pt x="68" y="69"/>
                    </a:lnTo>
                    <a:lnTo>
                      <a:pt x="53" y="85"/>
                    </a:lnTo>
                    <a:lnTo>
                      <a:pt x="40" y="103"/>
                    </a:lnTo>
                    <a:lnTo>
                      <a:pt x="28" y="122"/>
                    </a:lnTo>
                    <a:lnTo>
                      <a:pt x="18" y="143"/>
                    </a:lnTo>
                    <a:lnTo>
                      <a:pt x="11" y="164"/>
                    </a:lnTo>
                    <a:lnTo>
                      <a:pt x="4" y="187"/>
                    </a:lnTo>
                    <a:lnTo>
                      <a:pt x="1" y="210"/>
                    </a:lnTo>
                    <a:lnTo>
                      <a:pt x="0" y="234"/>
                    </a:lnTo>
                    <a:lnTo>
                      <a:pt x="1" y="261"/>
                    </a:lnTo>
                    <a:lnTo>
                      <a:pt x="4" y="285"/>
                    </a:lnTo>
                    <a:lnTo>
                      <a:pt x="10" y="309"/>
                    </a:lnTo>
                    <a:lnTo>
                      <a:pt x="17" y="330"/>
                    </a:lnTo>
                    <a:lnTo>
                      <a:pt x="27" y="351"/>
                    </a:lnTo>
                    <a:lnTo>
                      <a:pt x="40" y="370"/>
                    </a:lnTo>
                    <a:lnTo>
                      <a:pt x="55" y="388"/>
                    </a:lnTo>
                    <a:lnTo>
                      <a:pt x="73" y="404"/>
                    </a:lnTo>
                    <a:lnTo>
                      <a:pt x="69" y="402"/>
                    </a:lnTo>
                    <a:close/>
                  </a:path>
                </a:pathLst>
              </a:custGeom>
              <a:gradFill>
                <a:gsLst>
                  <a:gs pos="0">
                    <a:srgbClr val="FFFFCF"/>
                  </a:gs>
                  <a:gs pos="100000">
                    <a:srgbClr val="FFFF00"/>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37" name="Google Shape;337;p11"/>
              <p:cNvSpPr/>
              <p:nvPr/>
            </p:nvSpPr>
            <p:spPr>
              <a:xfrm>
                <a:off x="594" y="669"/>
                <a:ext cx="469" cy="681"/>
              </a:xfrm>
              <a:custGeom>
                <a:rect b="b" l="l" r="r" t="t"/>
                <a:pathLst>
                  <a:path extrusionOk="0" h="681" w="469">
                    <a:moveTo>
                      <a:pt x="69" y="402"/>
                    </a:moveTo>
                    <a:lnTo>
                      <a:pt x="69" y="402"/>
                    </a:lnTo>
                    <a:lnTo>
                      <a:pt x="78" y="413"/>
                    </a:lnTo>
                    <a:lnTo>
                      <a:pt x="87" y="425"/>
                    </a:lnTo>
                    <a:lnTo>
                      <a:pt x="96" y="440"/>
                    </a:lnTo>
                    <a:lnTo>
                      <a:pt x="105" y="455"/>
                    </a:lnTo>
                    <a:lnTo>
                      <a:pt x="113" y="473"/>
                    </a:lnTo>
                    <a:lnTo>
                      <a:pt x="119" y="491"/>
                    </a:lnTo>
                    <a:lnTo>
                      <a:pt x="124" y="511"/>
                    </a:lnTo>
                    <a:lnTo>
                      <a:pt x="126" y="531"/>
                    </a:lnTo>
                    <a:lnTo>
                      <a:pt x="127" y="575"/>
                    </a:lnTo>
                    <a:lnTo>
                      <a:pt x="127" y="620"/>
                    </a:lnTo>
                    <a:lnTo>
                      <a:pt x="127" y="653"/>
                    </a:lnTo>
                    <a:lnTo>
                      <a:pt x="127" y="666"/>
                    </a:lnTo>
                    <a:lnTo>
                      <a:pt x="133" y="671"/>
                    </a:lnTo>
                    <a:lnTo>
                      <a:pt x="136" y="672"/>
                    </a:lnTo>
                    <a:lnTo>
                      <a:pt x="145" y="673"/>
                    </a:lnTo>
                    <a:lnTo>
                      <a:pt x="159" y="675"/>
                    </a:lnTo>
                    <a:lnTo>
                      <a:pt x="175" y="677"/>
                    </a:lnTo>
                    <a:lnTo>
                      <a:pt x="193" y="680"/>
                    </a:lnTo>
                    <a:lnTo>
                      <a:pt x="211" y="681"/>
                    </a:lnTo>
                    <a:lnTo>
                      <a:pt x="225" y="681"/>
                    </a:lnTo>
                    <a:lnTo>
                      <a:pt x="237" y="680"/>
                    </a:lnTo>
                    <a:lnTo>
                      <a:pt x="235" y="680"/>
                    </a:lnTo>
                    <a:lnTo>
                      <a:pt x="247" y="681"/>
                    </a:lnTo>
                    <a:lnTo>
                      <a:pt x="262" y="681"/>
                    </a:lnTo>
                    <a:lnTo>
                      <a:pt x="279" y="680"/>
                    </a:lnTo>
                    <a:lnTo>
                      <a:pt x="297" y="677"/>
                    </a:lnTo>
                    <a:lnTo>
                      <a:pt x="313" y="675"/>
                    </a:lnTo>
                    <a:lnTo>
                      <a:pt x="327" y="673"/>
                    </a:lnTo>
                    <a:lnTo>
                      <a:pt x="336" y="672"/>
                    </a:lnTo>
                    <a:lnTo>
                      <a:pt x="339" y="671"/>
                    </a:lnTo>
                    <a:lnTo>
                      <a:pt x="345" y="666"/>
                    </a:lnTo>
                    <a:lnTo>
                      <a:pt x="345" y="653"/>
                    </a:lnTo>
                    <a:lnTo>
                      <a:pt x="345" y="620"/>
                    </a:lnTo>
                    <a:lnTo>
                      <a:pt x="345" y="575"/>
                    </a:lnTo>
                    <a:lnTo>
                      <a:pt x="346" y="531"/>
                    </a:lnTo>
                    <a:lnTo>
                      <a:pt x="348" y="511"/>
                    </a:lnTo>
                    <a:lnTo>
                      <a:pt x="353" y="491"/>
                    </a:lnTo>
                    <a:lnTo>
                      <a:pt x="358" y="473"/>
                    </a:lnTo>
                    <a:lnTo>
                      <a:pt x="366" y="455"/>
                    </a:lnTo>
                    <a:lnTo>
                      <a:pt x="375" y="440"/>
                    </a:lnTo>
                    <a:lnTo>
                      <a:pt x="385" y="425"/>
                    </a:lnTo>
                    <a:lnTo>
                      <a:pt x="394" y="413"/>
                    </a:lnTo>
                    <a:lnTo>
                      <a:pt x="403" y="402"/>
                    </a:lnTo>
                    <a:lnTo>
                      <a:pt x="419" y="385"/>
                    </a:lnTo>
                    <a:lnTo>
                      <a:pt x="434" y="368"/>
                    </a:lnTo>
                    <a:lnTo>
                      <a:pt x="445" y="348"/>
                    </a:lnTo>
                    <a:lnTo>
                      <a:pt x="454" y="328"/>
                    </a:lnTo>
                    <a:lnTo>
                      <a:pt x="460" y="306"/>
                    </a:lnTo>
                    <a:lnTo>
                      <a:pt x="466" y="283"/>
                    </a:lnTo>
                    <a:lnTo>
                      <a:pt x="468" y="260"/>
                    </a:lnTo>
                    <a:lnTo>
                      <a:pt x="469" y="234"/>
                    </a:lnTo>
                    <a:lnTo>
                      <a:pt x="468" y="210"/>
                    </a:lnTo>
                    <a:lnTo>
                      <a:pt x="465" y="187"/>
                    </a:lnTo>
                    <a:lnTo>
                      <a:pt x="458" y="164"/>
                    </a:lnTo>
                    <a:lnTo>
                      <a:pt x="450" y="143"/>
                    </a:lnTo>
                    <a:lnTo>
                      <a:pt x="440" y="122"/>
                    </a:lnTo>
                    <a:lnTo>
                      <a:pt x="429" y="103"/>
                    </a:lnTo>
                    <a:lnTo>
                      <a:pt x="416" y="85"/>
                    </a:lnTo>
                    <a:lnTo>
                      <a:pt x="400" y="69"/>
                    </a:lnTo>
                    <a:lnTo>
                      <a:pt x="384" y="53"/>
                    </a:lnTo>
                    <a:lnTo>
                      <a:pt x="366" y="40"/>
                    </a:lnTo>
                    <a:lnTo>
                      <a:pt x="346" y="28"/>
                    </a:lnTo>
                    <a:lnTo>
                      <a:pt x="326" y="19"/>
                    </a:lnTo>
                    <a:lnTo>
                      <a:pt x="305" y="10"/>
                    </a:lnTo>
                    <a:lnTo>
                      <a:pt x="282" y="4"/>
                    </a:lnTo>
                    <a:lnTo>
                      <a:pt x="258" y="1"/>
                    </a:lnTo>
                    <a:lnTo>
                      <a:pt x="235" y="0"/>
                    </a:lnTo>
                    <a:lnTo>
                      <a:pt x="211" y="1"/>
                    </a:lnTo>
                    <a:lnTo>
                      <a:pt x="187" y="4"/>
                    </a:lnTo>
                    <a:lnTo>
                      <a:pt x="165" y="10"/>
                    </a:lnTo>
                    <a:lnTo>
                      <a:pt x="144" y="19"/>
                    </a:lnTo>
                    <a:lnTo>
                      <a:pt x="123" y="28"/>
                    </a:lnTo>
                    <a:lnTo>
                      <a:pt x="104" y="40"/>
                    </a:lnTo>
                    <a:lnTo>
                      <a:pt x="85" y="53"/>
                    </a:lnTo>
                    <a:lnTo>
                      <a:pt x="68" y="69"/>
                    </a:lnTo>
                    <a:lnTo>
                      <a:pt x="53" y="85"/>
                    </a:lnTo>
                    <a:lnTo>
                      <a:pt x="40" y="103"/>
                    </a:lnTo>
                    <a:lnTo>
                      <a:pt x="28" y="122"/>
                    </a:lnTo>
                    <a:lnTo>
                      <a:pt x="18" y="143"/>
                    </a:lnTo>
                    <a:lnTo>
                      <a:pt x="11" y="164"/>
                    </a:lnTo>
                    <a:lnTo>
                      <a:pt x="4" y="187"/>
                    </a:lnTo>
                    <a:lnTo>
                      <a:pt x="1" y="210"/>
                    </a:lnTo>
                    <a:lnTo>
                      <a:pt x="0" y="234"/>
                    </a:lnTo>
                    <a:lnTo>
                      <a:pt x="1" y="261"/>
                    </a:lnTo>
                    <a:lnTo>
                      <a:pt x="4" y="285"/>
                    </a:lnTo>
                    <a:lnTo>
                      <a:pt x="10" y="309"/>
                    </a:lnTo>
                    <a:lnTo>
                      <a:pt x="17" y="330"/>
                    </a:lnTo>
                    <a:lnTo>
                      <a:pt x="27" y="351"/>
                    </a:lnTo>
                    <a:lnTo>
                      <a:pt x="40" y="370"/>
                    </a:lnTo>
                    <a:lnTo>
                      <a:pt x="55" y="388"/>
                    </a:lnTo>
                    <a:lnTo>
                      <a:pt x="73" y="404"/>
                    </a:lnTo>
                    <a:lnTo>
                      <a:pt x="69" y="402"/>
                    </a:lnTo>
                  </a:path>
                </a:pathLst>
              </a:custGeom>
              <a:noFill/>
              <a:ln cap="sq" cmpd="sng" w="9525">
                <a:solidFill>
                  <a:srgbClr val="000000"/>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38" name="Google Shape;338;p11"/>
              <p:cNvSpPr/>
              <p:nvPr/>
            </p:nvSpPr>
            <p:spPr>
              <a:xfrm>
                <a:off x="777" y="1457"/>
                <a:ext cx="100" cy="38"/>
              </a:xfrm>
              <a:custGeom>
                <a:rect b="b" l="l" r="r" t="t"/>
                <a:pathLst>
                  <a:path extrusionOk="0" h="38" w="100">
                    <a:moveTo>
                      <a:pt x="100" y="12"/>
                    </a:moveTo>
                    <a:lnTo>
                      <a:pt x="97" y="16"/>
                    </a:lnTo>
                    <a:lnTo>
                      <a:pt x="62" y="38"/>
                    </a:lnTo>
                    <a:lnTo>
                      <a:pt x="34" y="38"/>
                    </a:lnTo>
                    <a:lnTo>
                      <a:pt x="1" y="18"/>
                    </a:lnTo>
                    <a:lnTo>
                      <a:pt x="0" y="10"/>
                    </a:lnTo>
                    <a:lnTo>
                      <a:pt x="46" y="0"/>
                    </a:lnTo>
                    <a:lnTo>
                      <a:pt x="100" y="1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39" name="Google Shape;339;p11"/>
              <p:cNvSpPr/>
              <p:nvPr/>
            </p:nvSpPr>
            <p:spPr>
              <a:xfrm>
                <a:off x="777" y="1457"/>
                <a:ext cx="100" cy="38"/>
              </a:xfrm>
              <a:custGeom>
                <a:rect b="b" l="l" r="r" t="t"/>
                <a:pathLst>
                  <a:path extrusionOk="0" h="38" w="100">
                    <a:moveTo>
                      <a:pt x="100" y="12"/>
                    </a:moveTo>
                    <a:lnTo>
                      <a:pt x="97" y="16"/>
                    </a:lnTo>
                    <a:lnTo>
                      <a:pt x="62" y="38"/>
                    </a:lnTo>
                    <a:lnTo>
                      <a:pt x="34" y="38"/>
                    </a:lnTo>
                    <a:lnTo>
                      <a:pt x="1" y="18"/>
                    </a:lnTo>
                    <a:lnTo>
                      <a:pt x="0" y="10"/>
                    </a:lnTo>
                    <a:lnTo>
                      <a:pt x="46" y="0"/>
                    </a:lnTo>
                    <a:lnTo>
                      <a:pt x="100" y="12"/>
                    </a:lnTo>
                  </a:path>
                </a:pathLst>
              </a:custGeom>
              <a:noFill/>
              <a:ln cap="sq" cmpd="sng" w="9525">
                <a:solidFill>
                  <a:srgbClr val="000000"/>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40" name="Google Shape;340;p11"/>
              <p:cNvSpPr/>
              <p:nvPr/>
            </p:nvSpPr>
            <p:spPr>
              <a:xfrm>
                <a:off x="723" y="1336"/>
                <a:ext cx="208" cy="141"/>
              </a:xfrm>
              <a:custGeom>
                <a:rect b="b" l="l" r="r" t="t"/>
                <a:pathLst>
                  <a:path extrusionOk="0" h="141" w="208">
                    <a:moveTo>
                      <a:pt x="194" y="54"/>
                    </a:moveTo>
                    <a:lnTo>
                      <a:pt x="189" y="60"/>
                    </a:lnTo>
                    <a:lnTo>
                      <a:pt x="187" y="64"/>
                    </a:lnTo>
                    <a:lnTo>
                      <a:pt x="187" y="65"/>
                    </a:lnTo>
                    <a:lnTo>
                      <a:pt x="188" y="66"/>
                    </a:lnTo>
                    <a:lnTo>
                      <a:pt x="189" y="67"/>
                    </a:lnTo>
                    <a:lnTo>
                      <a:pt x="195" y="71"/>
                    </a:lnTo>
                    <a:lnTo>
                      <a:pt x="196" y="74"/>
                    </a:lnTo>
                    <a:lnTo>
                      <a:pt x="197" y="75"/>
                    </a:lnTo>
                    <a:lnTo>
                      <a:pt x="197" y="79"/>
                    </a:lnTo>
                    <a:lnTo>
                      <a:pt x="195" y="85"/>
                    </a:lnTo>
                    <a:lnTo>
                      <a:pt x="193" y="88"/>
                    </a:lnTo>
                    <a:lnTo>
                      <a:pt x="187" y="91"/>
                    </a:lnTo>
                    <a:lnTo>
                      <a:pt x="187" y="93"/>
                    </a:lnTo>
                    <a:lnTo>
                      <a:pt x="187" y="94"/>
                    </a:lnTo>
                    <a:lnTo>
                      <a:pt x="188" y="96"/>
                    </a:lnTo>
                    <a:lnTo>
                      <a:pt x="193" y="99"/>
                    </a:lnTo>
                    <a:lnTo>
                      <a:pt x="194" y="101"/>
                    </a:lnTo>
                    <a:lnTo>
                      <a:pt x="195" y="104"/>
                    </a:lnTo>
                    <a:lnTo>
                      <a:pt x="195" y="108"/>
                    </a:lnTo>
                    <a:lnTo>
                      <a:pt x="194" y="111"/>
                    </a:lnTo>
                    <a:lnTo>
                      <a:pt x="153" y="136"/>
                    </a:lnTo>
                    <a:lnTo>
                      <a:pt x="150" y="137"/>
                    </a:lnTo>
                    <a:lnTo>
                      <a:pt x="147" y="138"/>
                    </a:lnTo>
                    <a:lnTo>
                      <a:pt x="139" y="139"/>
                    </a:lnTo>
                    <a:lnTo>
                      <a:pt x="126" y="141"/>
                    </a:lnTo>
                    <a:lnTo>
                      <a:pt x="109" y="141"/>
                    </a:lnTo>
                    <a:lnTo>
                      <a:pt x="86" y="141"/>
                    </a:lnTo>
                    <a:lnTo>
                      <a:pt x="66" y="140"/>
                    </a:lnTo>
                    <a:lnTo>
                      <a:pt x="57" y="139"/>
                    </a:lnTo>
                    <a:lnTo>
                      <a:pt x="55" y="139"/>
                    </a:lnTo>
                    <a:lnTo>
                      <a:pt x="12" y="111"/>
                    </a:lnTo>
                    <a:lnTo>
                      <a:pt x="9" y="110"/>
                    </a:lnTo>
                    <a:lnTo>
                      <a:pt x="8" y="108"/>
                    </a:lnTo>
                    <a:lnTo>
                      <a:pt x="8" y="105"/>
                    </a:lnTo>
                    <a:lnTo>
                      <a:pt x="9" y="103"/>
                    </a:lnTo>
                    <a:lnTo>
                      <a:pt x="12" y="99"/>
                    </a:lnTo>
                    <a:lnTo>
                      <a:pt x="15" y="97"/>
                    </a:lnTo>
                    <a:lnTo>
                      <a:pt x="16" y="95"/>
                    </a:lnTo>
                    <a:lnTo>
                      <a:pt x="17" y="94"/>
                    </a:lnTo>
                    <a:lnTo>
                      <a:pt x="17" y="93"/>
                    </a:lnTo>
                    <a:lnTo>
                      <a:pt x="16" y="91"/>
                    </a:lnTo>
                    <a:lnTo>
                      <a:pt x="12" y="87"/>
                    </a:lnTo>
                    <a:lnTo>
                      <a:pt x="13" y="87"/>
                    </a:lnTo>
                    <a:lnTo>
                      <a:pt x="10" y="84"/>
                    </a:lnTo>
                    <a:lnTo>
                      <a:pt x="10" y="81"/>
                    </a:lnTo>
                    <a:lnTo>
                      <a:pt x="10" y="77"/>
                    </a:lnTo>
                    <a:lnTo>
                      <a:pt x="12" y="75"/>
                    </a:lnTo>
                    <a:lnTo>
                      <a:pt x="13" y="73"/>
                    </a:lnTo>
                    <a:lnTo>
                      <a:pt x="15" y="70"/>
                    </a:lnTo>
                    <a:lnTo>
                      <a:pt x="18" y="68"/>
                    </a:lnTo>
                    <a:lnTo>
                      <a:pt x="20" y="67"/>
                    </a:lnTo>
                    <a:lnTo>
                      <a:pt x="22" y="66"/>
                    </a:lnTo>
                    <a:lnTo>
                      <a:pt x="22" y="65"/>
                    </a:lnTo>
                    <a:lnTo>
                      <a:pt x="20" y="63"/>
                    </a:lnTo>
                    <a:lnTo>
                      <a:pt x="20" y="61"/>
                    </a:lnTo>
                    <a:lnTo>
                      <a:pt x="14" y="54"/>
                    </a:lnTo>
                    <a:lnTo>
                      <a:pt x="12" y="51"/>
                    </a:lnTo>
                    <a:lnTo>
                      <a:pt x="12" y="47"/>
                    </a:lnTo>
                    <a:lnTo>
                      <a:pt x="13" y="43"/>
                    </a:lnTo>
                    <a:lnTo>
                      <a:pt x="15" y="40"/>
                    </a:lnTo>
                    <a:lnTo>
                      <a:pt x="18" y="37"/>
                    </a:lnTo>
                    <a:lnTo>
                      <a:pt x="20" y="35"/>
                    </a:lnTo>
                    <a:lnTo>
                      <a:pt x="20" y="34"/>
                    </a:lnTo>
                    <a:lnTo>
                      <a:pt x="20" y="33"/>
                    </a:lnTo>
                    <a:lnTo>
                      <a:pt x="2" y="8"/>
                    </a:lnTo>
                    <a:lnTo>
                      <a:pt x="0" y="6"/>
                    </a:lnTo>
                    <a:lnTo>
                      <a:pt x="0" y="4"/>
                    </a:lnTo>
                    <a:lnTo>
                      <a:pt x="2" y="0"/>
                    </a:lnTo>
                    <a:lnTo>
                      <a:pt x="5" y="3"/>
                    </a:lnTo>
                    <a:lnTo>
                      <a:pt x="4" y="3"/>
                    </a:lnTo>
                    <a:lnTo>
                      <a:pt x="12" y="5"/>
                    </a:lnTo>
                    <a:lnTo>
                      <a:pt x="30" y="8"/>
                    </a:lnTo>
                    <a:lnTo>
                      <a:pt x="50" y="10"/>
                    </a:lnTo>
                    <a:lnTo>
                      <a:pt x="73" y="11"/>
                    </a:lnTo>
                    <a:lnTo>
                      <a:pt x="103" y="11"/>
                    </a:lnTo>
                    <a:lnTo>
                      <a:pt x="110" y="11"/>
                    </a:lnTo>
                    <a:lnTo>
                      <a:pt x="139" y="11"/>
                    </a:lnTo>
                    <a:lnTo>
                      <a:pt x="163" y="10"/>
                    </a:lnTo>
                    <a:lnTo>
                      <a:pt x="181" y="8"/>
                    </a:lnTo>
                    <a:lnTo>
                      <a:pt x="200" y="5"/>
                    </a:lnTo>
                    <a:lnTo>
                      <a:pt x="208" y="3"/>
                    </a:lnTo>
                    <a:lnTo>
                      <a:pt x="207" y="3"/>
                    </a:lnTo>
                    <a:lnTo>
                      <a:pt x="207" y="5"/>
                    </a:lnTo>
                    <a:lnTo>
                      <a:pt x="207" y="6"/>
                    </a:lnTo>
                    <a:lnTo>
                      <a:pt x="207" y="7"/>
                    </a:lnTo>
                    <a:lnTo>
                      <a:pt x="188" y="34"/>
                    </a:lnTo>
                    <a:lnTo>
                      <a:pt x="187" y="35"/>
                    </a:lnTo>
                    <a:lnTo>
                      <a:pt x="188" y="36"/>
                    </a:lnTo>
                    <a:lnTo>
                      <a:pt x="195" y="41"/>
                    </a:lnTo>
                    <a:lnTo>
                      <a:pt x="196" y="46"/>
                    </a:lnTo>
                    <a:lnTo>
                      <a:pt x="196" y="49"/>
                    </a:lnTo>
                    <a:lnTo>
                      <a:pt x="195" y="53"/>
                    </a:lnTo>
                    <a:lnTo>
                      <a:pt x="194" y="54"/>
                    </a:lnTo>
                    <a:close/>
                  </a:path>
                </a:pathLst>
              </a:cu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41" name="Google Shape;341;p11"/>
              <p:cNvSpPr/>
              <p:nvPr/>
            </p:nvSpPr>
            <p:spPr>
              <a:xfrm>
                <a:off x="723" y="1336"/>
                <a:ext cx="208" cy="141"/>
              </a:xfrm>
              <a:custGeom>
                <a:rect b="b" l="l" r="r" t="t"/>
                <a:pathLst>
                  <a:path extrusionOk="0" h="141" w="208">
                    <a:moveTo>
                      <a:pt x="194" y="54"/>
                    </a:moveTo>
                    <a:lnTo>
                      <a:pt x="189" y="60"/>
                    </a:lnTo>
                    <a:lnTo>
                      <a:pt x="187" y="64"/>
                    </a:lnTo>
                    <a:lnTo>
                      <a:pt x="187" y="65"/>
                    </a:lnTo>
                    <a:lnTo>
                      <a:pt x="188" y="66"/>
                    </a:lnTo>
                    <a:lnTo>
                      <a:pt x="189" y="67"/>
                    </a:lnTo>
                    <a:lnTo>
                      <a:pt x="195" y="71"/>
                    </a:lnTo>
                    <a:lnTo>
                      <a:pt x="196" y="74"/>
                    </a:lnTo>
                    <a:lnTo>
                      <a:pt x="197" y="75"/>
                    </a:lnTo>
                    <a:lnTo>
                      <a:pt x="197" y="79"/>
                    </a:lnTo>
                    <a:lnTo>
                      <a:pt x="195" y="85"/>
                    </a:lnTo>
                    <a:lnTo>
                      <a:pt x="193" y="88"/>
                    </a:lnTo>
                    <a:lnTo>
                      <a:pt x="187" y="91"/>
                    </a:lnTo>
                    <a:lnTo>
                      <a:pt x="187" y="93"/>
                    </a:lnTo>
                    <a:lnTo>
                      <a:pt x="187" y="94"/>
                    </a:lnTo>
                    <a:lnTo>
                      <a:pt x="188" y="96"/>
                    </a:lnTo>
                    <a:lnTo>
                      <a:pt x="193" y="99"/>
                    </a:lnTo>
                    <a:lnTo>
                      <a:pt x="194" y="101"/>
                    </a:lnTo>
                    <a:lnTo>
                      <a:pt x="195" y="104"/>
                    </a:lnTo>
                    <a:lnTo>
                      <a:pt x="195" y="108"/>
                    </a:lnTo>
                    <a:lnTo>
                      <a:pt x="194" y="111"/>
                    </a:lnTo>
                    <a:lnTo>
                      <a:pt x="153" y="136"/>
                    </a:lnTo>
                    <a:lnTo>
                      <a:pt x="150" y="137"/>
                    </a:lnTo>
                    <a:lnTo>
                      <a:pt x="147" y="138"/>
                    </a:lnTo>
                    <a:lnTo>
                      <a:pt x="139" y="139"/>
                    </a:lnTo>
                    <a:lnTo>
                      <a:pt x="126" y="141"/>
                    </a:lnTo>
                    <a:lnTo>
                      <a:pt x="109" y="141"/>
                    </a:lnTo>
                    <a:lnTo>
                      <a:pt x="86" y="141"/>
                    </a:lnTo>
                    <a:lnTo>
                      <a:pt x="66" y="140"/>
                    </a:lnTo>
                    <a:lnTo>
                      <a:pt x="57" y="139"/>
                    </a:lnTo>
                    <a:lnTo>
                      <a:pt x="55" y="139"/>
                    </a:lnTo>
                    <a:lnTo>
                      <a:pt x="12" y="111"/>
                    </a:lnTo>
                    <a:lnTo>
                      <a:pt x="9" y="110"/>
                    </a:lnTo>
                    <a:lnTo>
                      <a:pt x="8" y="108"/>
                    </a:lnTo>
                    <a:lnTo>
                      <a:pt x="8" y="105"/>
                    </a:lnTo>
                    <a:lnTo>
                      <a:pt x="9" y="103"/>
                    </a:lnTo>
                    <a:lnTo>
                      <a:pt x="12" y="99"/>
                    </a:lnTo>
                    <a:lnTo>
                      <a:pt x="15" y="97"/>
                    </a:lnTo>
                    <a:lnTo>
                      <a:pt x="16" y="95"/>
                    </a:lnTo>
                    <a:lnTo>
                      <a:pt x="17" y="94"/>
                    </a:lnTo>
                    <a:lnTo>
                      <a:pt x="17" y="93"/>
                    </a:lnTo>
                    <a:lnTo>
                      <a:pt x="16" y="91"/>
                    </a:lnTo>
                    <a:lnTo>
                      <a:pt x="12" y="87"/>
                    </a:lnTo>
                    <a:lnTo>
                      <a:pt x="13" y="87"/>
                    </a:lnTo>
                    <a:lnTo>
                      <a:pt x="10" y="84"/>
                    </a:lnTo>
                    <a:lnTo>
                      <a:pt x="10" y="81"/>
                    </a:lnTo>
                    <a:lnTo>
                      <a:pt x="10" y="77"/>
                    </a:lnTo>
                    <a:lnTo>
                      <a:pt x="12" y="75"/>
                    </a:lnTo>
                    <a:lnTo>
                      <a:pt x="13" y="73"/>
                    </a:lnTo>
                    <a:lnTo>
                      <a:pt x="15" y="70"/>
                    </a:lnTo>
                    <a:lnTo>
                      <a:pt x="18" y="68"/>
                    </a:lnTo>
                    <a:lnTo>
                      <a:pt x="20" y="67"/>
                    </a:lnTo>
                    <a:lnTo>
                      <a:pt x="22" y="66"/>
                    </a:lnTo>
                    <a:lnTo>
                      <a:pt x="22" y="65"/>
                    </a:lnTo>
                    <a:lnTo>
                      <a:pt x="20" y="63"/>
                    </a:lnTo>
                    <a:lnTo>
                      <a:pt x="20" y="61"/>
                    </a:lnTo>
                    <a:lnTo>
                      <a:pt x="14" y="54"/>
                    </a:lnTo>
                    <a:lnTo>
                      <a:pt x="12" y="51"/>
                    </a:lnTo>
                    <a:lnTo>
                      <a:pt x="12" y="47"/>
                    </a:lnTo>
                    <a:lnTo>
                      <a:pt x="13" y="43"/>
                    </a:lnTo>
                    <a:lnTo>
                      <a:pt x="15" y="40"/>
                    </a:lnTo>
                    <a:lnTo>
                      <a:pt x="18" y="37"/>
                    </a:lnTo>
                    <a:lnTo>
                      <a:pt x="20" y="35"/>
                    </a:lnTo>
                    <a:lnTo>
                      <a:pt x="20" y="34"/>
                    </a:lnTo>
                    <a:lnTo>
                      <a:pt x="20" y="33"/>
                    </a:lnTo>
                    <a:lnTo>
                      <a:pt x="2" y="8"/>
                    </a:lnTo>
                    <a:lnTo>
                      <a:pt x="0" y="6"/>
                    </a:lnTo>
                    <a:lnTo>
                      <a:pt x="0" y="4"/>
                    </a:lnTo>
                    <a:lnTo>
                      <a:pt x="2" y="0"/>
                    </a:lnTo>
                    <a:lnTo>
                      <a:pt x="5" y="3"/>
                    </a:lnTo>
                    <a:lnTo>
                      <a:pt x="4" y="3"/>
                    </a:lnTo>
                    <a:lnTo>
                      <a:pt x="12" y="5"/>
                    </a:lnTo>
                    <a:lnTo>
                      <a:pt x="30" y="8"/>
                    </a:lnTo>
                    <a:lnTo>
                      <a:pt x="50" y="10"/>
                    </a:lnTo>
                    <a:lnTo>
                      <a:pt x="73" y="11"/>
                    </a:lnTo>
                    <a:lnTo>
                      <a:pt x="103" y="11"/>
                    </a:lnTo>
                    <a:lnTo>
                      <a:pt x="110" y="11"/>
                    </a:lnTo>
                    <a:lnTo>
                      <a:pt x="139" y="11"/>
                    </a:lnTo>
                    <a:lnTo>
                      <a:pt x="163" y="10"/>
                    </a:lnTo>
                    <a:lnTo>
                      <a:pt x="181" y="8"/>
                    </a:lnTo>
                    <a:lnTo>
                      <a:pt x="200" y="5"/>
                    </a:lnTo>
                    <a:lnTo>
                      <a:pt x="208" y="3"/>
                    </a:lnTo>
                    <a:lnTo>
                      <a:pt x="207" y="3"/>
                    </a:lnTo>
                    <a:lnTo>
                      <a:pt x="207" y="5"/>
                    </a:lnTo>
                    <a:lnTo>
                      <a:pt x="207" y="6"/>
                    </a:lnTo>
                    <a:lnTo>
                      <a:pt x="207" y="7"/>
                    </a:lnTo>
                    <a:lnTo>
                      <a:pt x="188" y="34"/>
                    </a:lnTo>
                    <a:lnTo>
                      <a:pt x="187" y="35"/>
                    </a:lnTo>
                    <a:lnTo>
                      <a:pt x="188" y="36"/>
                    </a:lnTo>
                    <a:lnTo>
                      <a:pt x="195" y="41"/>
                    </a:lnTo>
                    <a:lnTo>
                      <a:pt x="196" y="46"/>
                    </a:lnTo>
                    <a:lnTo>
                      <a:pt x="196" y="49"/>
                    </a:lnTo>
                    <a:lnTo>
                      <a:pt x="195" y="53"/>
                    </a:lnTo>
                    <a:lnTo>
                      <a:pt x="194" y="54"/>
                    </a:lnTo>
                  </a:path>
                </a:pathLst>
              </a:custGeom>
              <a:noFill/>
              <a:ln cap="sq" cmpd="sng" w="9525">
                <a:solidFill>
                  <a:srgbClr val="CCCCCC"/>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42" name="Google Shape;342;p11"/>
              <p:cNvSpPr/>
              <p:nvPr/>
            </p:nvSpPr>
            <p:spPr>
              <a:xfrm>
                <a:off x="735" y="1357"/>
                <a:ext cx="91" cy="30"/>
              </a:xfrm>
              <a:custGeom>
                <a:rect b="b" l="l" r="r" t="t"/>
                <a:pathLst>
                  <a:path extrusionOk="0" h="30" w="91">
                    <a:moveTo>
                      <a:pt x="10" y="15"/>
                    </a:moveTo>
                    <a:lnTo>
                      <a:pt x="13" y="14"/>
                    </a:lnTo>
                    <a:lnTo>
                      <a:pt x="18" y="12"/>
                    </a:lnTo>
                    <a:lnTo>
                      <a:pt x="31" y="9"/>
                    </a:lnTo>
                    <a:lnTo>
                      <a:pt x="61" y="5"/>
                    </a:lnTo>
                    <a:lnTo>
                      <a:pt x="91" y="0"/>
                    </a:lnTo>
                    <a:lnTo>
                      <a:pt x="74" y="5"/>
                    </a:lnTo>
                    <a:lnTo>
                      <a:pt x="51" y="10"/>
                    </a:lnTo>
                    <a:lnTo>
                      <a:pt x="31" y="16"/>
                    </a:lnTo>
                    <a:lnTo>
                      <a:pt x="8" y="23"/>
                    </a:lnTo>
                    <a:lnTo>
                      <a:pt x="3" y="26"/>
                    </a:lnTo>
                    <a:lnTo>
                      <a:pt x="1" y="28"/>
                    </a:lnTo>
                    <a:lnTo>
                      <a:pt x="0" y="30"/>
                    </a:lnTo>
                    <a:lnTo>
                      <a:pt x="0" y="26"/>
                    </a:lnTo>
                    <a:lnTo>
                      <a:pt x="1" y="22"/>
                    </a:lnTo>
                    <a:lnTo>
                      <a:pt x="3" y="19"/>
                    </a:lnTo>
                    <a:lnTo>
                      <a:pt x="6" y="16"/>
                    </a:lnTo>
                    <a:lnTo>
                      <a:pt x="10" y="15"/>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43" name="Google Shape;343;p11"/>
              <p:cNvSpPr/>
              <p:nvPr/>
            </p:nvSpPr>
            <p:spPr>
              <a:xfrm>
                <a:off x="735" y="1357"/>
                <a:ext cx="91" cy="30"/>
              </a:xfrm>
              <a:custGeom>
                <a:rect b="b" l="l" r="r" t="t"/>
                <a:pathLst>
                  <a:path extrusionOk="0" h="30" w="91">
                    <a:moveTo>
                      <a:pt x="10" y="15"/>
                    </a:moveTo>
                    <a:lnTo>
                      <a:pt x="13" y="14"/>
                    </a:lnTo>
                    <a:lnTo>
                      <a:pt x="18" y="12"/>
                    </a:lnTo>
                    <a:lnTo>
                      <a:pt x="31" y="9"/>
                    </a:lnTo>
                    <a:lnTo>
                      <a:pt x="61" y="5"/>
                    </a:lnTo>
                    <a:lnTo>
                      <a:pt x="91" y="0"/>
                    </a:lnTo>
                    <a:lnTo>
                      <a:pt x="74" y="5"/>
                    </a:lnTo>
                    <a:lnTo>
                      <a:pt x="51" y="10"/>
                    </a:lnTo>
                    <a:lnTo>
                      <a:pt x="31" y="16"/>
                    </a:lnTo>
                    <a:lnTo>
                      <a:pt x="8" y="23"/>
                    </a:lnTo>
                    <a:lnTo>
                      <a:pt x="3" y="26"/>
                    </a:lnTo>
                    <a:lnTo>
                      <a:pt x="1" y="28"/>
                    </a:lnTo>
                    <a:lnTo>
                      <a:pt x="0" y="30"/>
                    </a:lnTo>
                    <a:lnTo>
                      <a:pt x="0" y="26"/>
                    </a:lnTo>
                    <a:lnTo>
                      <a:pt x="1" y="22"/>
                    </a:lnTo>
                    <a:lnTo>
                      <a:pt x="3" y="19"/>
                    </a:lnTo>
                    <a:lnTo>
                      <a:pt x="6" y="16"/>
                    </a:lnTo>
                    <a:lnTo>
                      <a:pt x="10" y="15"/>
                    </a:lnTo>
                  </a:path>
                </a:pathLst>
              </a:custGeom>
              <a:noFill/>
              <a:ln cap="sq" cmpd="sng" w="9525">
                <a:solidFill>
                  <a:srgbClr val="999999"/>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44" name="Google Shape;344;p11"/>
              <p:cNvSpPr/>
              <p:nvPr/>
            </p:nvSpPr>
            <p:spPr>
              <a:xfrm>
                <a:off x="733" y="1373"/>
                <a:ext cx="186" cy="47"/>
              </a:xfrm>
              <a:custGeom>
                <a:rect b="b" l="l" r="r" t="t"/>
                <a:pathLst>
                  <a:path extrusionOk="0" h="47" w="186">
                    <a:moveTo>
                      <a:pt x="177" y="0"/>
                    </a:moveTo>
                    <a:lnTo>
                      <a:pt x="178" y="0"/>
                    </a:lnTo>
                    <a:lnTo>
                      <a:pt x="176" y="0"/>
                    </a:lnTo>
                    <a:lnTo>
                      <a:pt x="174" y="0"/>
                    </a:lnTo>
                    <a:lnTo>
                      <a:pt x="167" y="0"/>
                    </a:lnTo>
                    <a:lnTo>
                      <a:pt x="143" y="4"/>
                    </a:lnTo>
                    <a:lnTo>
                      <a:pt x="89" y="13"/>
                    </a:lnTo>
                    <a:lnTo>
                      <a:pt x="22" y="27"/>
                    </a:lnTo>
                    <a:lnTo>
                      <a:pt x="12" y="30"/>
                    </a:lnTo>
                    <a:lnTo>
                      <a:pt x="8" y="31"/>
                    </a:lnTo>
                    <a:lnTo>
                      <a:pt x="5" y="33"/>
                    </a:lnTo>
                    <a:lnTo>
                      <a:pt x="3" y="36"/>
                    </a:lnTo>
                    <a:lnTo>
                      <a:pt x="2" y="38"/>
                    </a:lnTo>
                    <a:lnTo>
                      <a:pt x="0" y="40"/>
                    </a:lnTo>
                    <a:lnTo>
                      <a:pt x="0" y="44"/>
                    </a:lnTo>
                    <a:lnTo>
                      <a:pt x="0" y="47"/>
                    </a:lnTo>
                    <a:lnTo>
                      <a:pt x="0" y="44"/>
                    </a:lnTo>
                    <a:lnTo>
                      <a:pt x="2" y="43"/>
                    </a:lnTo>
                    <a:lnTo>
                      <a:pt x="3" y="42"/>
                    </a:lnTo>
                    <a:lnTo>
                      <a:pt x="5" y="40"/>
                    </a:lnTo>
                    <a:lnTo>
                      <a:pt x="7" y="38"/>
                    </a:lnTo>
                    <a:lnTo>
                      <a:pt x="10" y="37"/>
                    </a:lnTo>
                    <a:lnTo>
                      <a:pt x="27" y="31"/>
                    </a:lnTo>
                    <a:lnTo>
                      <a:pt x="96" y="18"/>
                    </a:lnTo>
                    <a:lnTo>
                      <a:pt x="174" y="4"/>
                    </a:lnTo>
                    <a:lnTo>
                      <a:pt x="180" y="4"/>
                    </a:lnTo>
                    <a:lnTo>
                      <a:pt x="183" y="6"/>
                    </a:lnTo>
                    <a:lnTo>
                      <a:pt x="185" y="6"/>
                    </a:lnTo>
                    <a:lnTo>
                      <a:pt x="186" y="9"/>
                    </a:lnTo>
                    <a:lnTo>
                      <a:pt x="185" y="4"/>
                    </a:lnTo>
                    <a:lnTo>
                      <a:pt x="183" y="2"/>
                    </a:lnTo>
                    <a:lnTo>
                      <a:pt x="180" y="0"/>
                    </a:lnTo>
                    <a:lnTo>
                      <a:pt x="177" y="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45" name="Google Shape;345;p11"/>
              <p:cNvSpPr/>
              <p:nvPr/>
            </p:nvSpPr>
            <p:spPr>
              <a:xfrm>
                <a:off x="733" y="1373"/>
                <a:ext cx="186" cy="47"/>
              </a:xfrm>
              <a:custGeom>
                <a:rect b="b" l="l" r="r" t="t"/>
                <a:pathLst>
                  <a:path extrusionOk="0" h="47" w="186">
                    <a:moveTo>
                      <a:pt x="177" y="0"/>
                    </a:moveTo>
                    <a:lnTo>
                      <a:pt x="178" y="0"/>
                    </a:lnTo>
                    <a:lnTo>
                      <a:pt x="176" y="0"/>
                    </a:lnTo>
                    <a:lnTo>
                      <a:pt x="174" y="0"/>
                    </a:lnTo>
                    <a:lnTo>
                      <a:pt x="167" y="0"/>
                    </a:lnTo>
                    <a:lnTo>
                      <a:pt x="143" y="4"/>
                    </a:lnTo>
                    <a:lnTo>
                      <a:pt x="89" y="13"/>
                    </a:lnTo>
                    <a:lnTo>
                      <a:pt x="22" y="27"/>
                    </a:lnTo>
                    <a:lnTo>
                      <a:pt x="12" y="30"/>
                    </a:lnTo>
                    <a:lnTo>
                      <a:pt x="8" y="31"/>
                    </a:lnTo>
                    <a:lnTo>
                      <a:pt x="5" y="33"/>
                    </a:lnTo>
                    <a:lnTo>
                      <a:pt x="3" y="36"/>
                    </a:lnTo>
                    <a:lnTo>
                      <a:pt x="2" y="38"/>
                    </a:lnTo>
                    <a:lnTo>
                      <a:pt x="0" y="40"/>
                    </a:lnTo>
                    <a:lnTo>
                      <a:pt x="0" y="44"/>
                    </a:lnTo>
                    <a:lnTo>
                      <a:pt x="0" y="47"/>
                    </a:lnTo>
                    <a:lnTo>
                      <a:pt x="0" y="44"/>
                    </a:lnTo>
                    <a:lnTo>
                      <a:pt x="2" y="43"/>
                    </a:lnTo>
                    <a:lnTo>
                      <a:pt x="3" y="42"/>
                    </a:lnTo>
                    <a:lnTo>
                      <a:pt x="5" y="40"/>
                    </a:lnTo>
                    <a:lnTo>
                      <a:pt x="7" y="38"/>
                    </a:lnTo>
                    <a:lnTo>
                      <a:pt x="10" y="37"/>
                    </a:lnTo>
                    <a:lnTo>
                      <a:pt x="27" y="31"/>
                    </a:lnTo>
                    <a:lnTo>
                      <a:pt x="96" y="18"/>
                    </a:lnTo>
                    <a:lnTo>
                      <a:pt x="174" y="4"/>
                    </a:lnTo>
                    <a:lnTo>
                      <a:pt x="180" y="4"/>
                    </a:lnTo>
                    <a:lnTo>
                      <a:pt x="183" y="6"/>
                    </a:lnTo>
                    <a:lnTo>
                      <a:pt x="185" y="6"/>
                    </a:lnTo>
                    <a:lnTo>
                      <a:pt x="186" y="9"/>
                    </a:lnTo>
                    <a:lnTo>
                      <a:pt x="185" y="4"/>
                    </a:lnTo>
                    <a:lnTo>
                      <a:pt x="183" y="2"/>
                    </a:lnTo>
                    <a:lnTo>
                      <a:pt x="180" y="0"/>
                    </a:lnTo>
                    <a:lnTo>
                      <a:pt x="177" y="0"/>
                    </a:lnTo>
                  </a:path>
                </a:pathLst>
              </a:custGeom>
              <a:noFill/>
              <a:ln cap="sq" cmpd="sng" w="9525">
                <a:solidFill>
                  <a:srgbClr val="999999"/>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46" name="Google Shape;346;p11"/>
              <p:cNvSpPr/>
              <p:nvPr/>
            </p:nvSpPr>
            <p:spPr>
              <a:xfrm>
                <a:off x="723" y="1336"/>
                <a:ext cx="207" cy="16"/>
              </a:xfrm>
              <a:custGeom>
                <a:rect b="b" l="l" r="r" t="t"/>
                <a:pathLst>
                  <a:path extrusionOk="0" h="16" w="207">
                    <a:moveTo>
                      <a:pt x="207" y="3"/>
                    </a:moveTo>
                    <a:lnTo>
                      <a:pt x="187" y="7"/>
                    </a:lnTo>
                    <a:lnTo>
                      <a:pt x="164" y="10"/>
                    </a:lnTo>
                    <a:lnTo>
                      <a:pt x="139" y="11"/>
                    </a:lnTo>
                    <a:lnTo>
                      <a:pt x="115" y="13"/>
                    </a:lnTo>
                    <a:lnTo>
                      <a:pt x="98" y="13"/>
                    </a:lnTo>
                    <a:lnTo>
                      <a:pt x="82" y="13"/>
                    </a:lnTo>
                    <a:lnTo>
                      <a:pt x="62" y="11"/>
                    </a:lnTo>
                    <a:lnTo>
                      <a:pt x="42" y="9"/>
                    </a:lnTo>
                    <a:lnTo>
                      <a:pt x="34" y="8"/>
                    </a:lnTo>
                    <a:lnTo>
                      <a:pt x="27" y="7"/>
                    </a:lnTo>
                    <a:lnTo>
                      <a:pt x="19" y="6"/>
                    </a:lnTo>
                    <a:lnTo>
                      <a:pt x="12" y="5"/>
                    </a:lnTo>
                    <a:lnTo>
                      <a:pt x="2" y="0"/>
                    </a:lnTo>
                    <a:lnTo>
                      <a:pt x="0" y="3"/>
                    </a:lnTo>
                    <a:lnTo>
                      <a:pt x="2" y="5"/>
                    </a:lnTo>
                    <a:lnTo>
                      <a:pt x="3" y="6"/>
                    </a:lnTo>
                    <a:lnTo>
                      <a:pt x="16" y="9"/>
                    </a:lnTo>
                    <a:lnTo>
                      <a:pt x="37" y="14"/>
                    </a:lnTo>
                    <a:lnTo>
                      <a:pt x="55" y="15"/>
                    </a:lnTo>
                    <a:lnTo>
                      <a:pt x="74" y="16"/>
                    </a:lnTo>
                    <a:lnTo>
                      <a:pt x="90" y="16"/>
                    </a:lnTo>
                    <a:lnTo>
                      <a:pt x="108" y="16"/>
                    </a:lnTo>
                    <a:lnTo>
                      <a:pt x="127" y="16"/>
                    </a:lnTo>
                    <a:lnTo>
                      <a:pt x="144" y="16"/>
                    </a:lnTo>
                    <a:lnTo>
                      <a:pt x="178" y="13"/>
                    </a:lnTo>
                    <a:lnTo>
                      <a:pt x="194" y="9"/>
                    </a:lnTo>
                    <a:lnTo>
                      <a:pt x="206" y="6"/>
                    </a:lnTo>
                    <a:lnTo>
                      <a:pt x="207" y="5"/>
                    </a:lnTo>
                    <a:lnTo>
                      <a:pt x="207" y="4"/>
                    </a:lnTo>
                    <a:lnTo>
                      <a:pt x="207" y="3"/>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47" name="Google Shape;347;p11"/>
              <p:cNvSpPr/>
              <p:nvPr/>
            </p:nvSpPr>
            <p:spPr>
              <a:xfrm>
                <a:off x="723" y="1336"/>
                <a:ext cx="207" cy="16"/>
              </a:xfrm>
              <a:custGeom>
                <a:rect b="b" l="l" r="r" t="t"/>
                <a:pathLst>
                  <a:path extrusionOk="0" h="16" w="207">
                    <a:moveTo>
                      <a:pt x="207" y="3"/>
                    </a:moveTo>
                    <a:lnTo>
                      <a:pt x="187" y="7"/>
                    </a:lnTo>
                    <a:lnTo>
                      <a:pt x="164" y="10"/>
                    </a:lnTo>
                    <a:lnTo>
                      <a:pt x="139" y="11"/>
                    </a:lnTo>
                    <a:lnTo>
                      <a:pt x="115" y="13"/>
                    </a:lnTo>
                    <a:lnTo>
                      <a:pt x="98" y="13"/>
                    </a:lnTo>
                    <a:lnTo>
                      <a:pt x="82" y="13"/>
                    </a:lnTo>
                    <a:lnTo>
                      <a:pt x="62" y="11"/>
                    </a:lnTo>
                    <a:lnTo>
                      <a:pt x="42" y="9"/>
                    </a:lnTo>
                    <a:lnTo>
                      <a:pt x="34" y="8"/>
                    </a:lnTo>
                    <a:lnTo>
                      <a:pt x="27" y="7"/>
                    </a:lnTo>
                    <a:lnTo>
                      <a:pt x="19" y="6"/>
                    </a:lnTo>
                    <a:lnTo>
                      <a:pt x="12" y="5"/>
                    </a:lnTo>
                    <a:lnTo>
                      <a:pt x="2" y="0"/>
                    </a:lnTo>
                    <a:lnTo>
                      <a:pt x="0" y="3"/>
                    </a:lnTo>
                    <a:lnTo>
                      <a:pt x="2" y="5"/>
                    </a:lnTo>
                    <a:lnTo>
                      <a:pt x="3" y="6"/>
                    </a:lnTo>
                    <a:lnTo>
                      <a:pt x="16" y="9"/>
                    </a:lnTo>
                    <a:lnTo>
                      <a:pt x="37" y="14"/>
                    </a:lnTo>
                    <a:lnTo>
                      <a:pt x="55" y="15"/>
                    </a:lnTo>
                    <a:lnTo>
                      <a:pt x="74" y="16"/>
                    </a:lnTo>
                    <a:lnTo>
                      <a:pt x="90" y="16"/>
                    </a:lnTo>
                    <a:lnTo>
                      <a:pt x="108" y="16"/>
                    </a:lnTo>
                    <a:lnTo>
                      <a:pt x="127" y="16"/>
                    </a:lnTo>
                    <a:lnTo>
                      <a:pt x="144" y="16"/>
                    </a:lnTo>
                    <a:lnTo>
                      <a:pt x="178" y="13"/>
                    </a:lnTo>
                    <a:lnTo>
                      <a:pt x="194" y="9"/>
                    </a:lnTo>
                    <a:lnTo>
                      <a:pt x="206" y="6"/>
                    </a:lnTo>
                    <a:lnTo>
                      <a:pt x="207" y="5"/>
                    </a:lnTo>
                    <a:lnTo>
                      <a:pt x="207" y="4"/>
                    </a:lnTo>
                    <a:lnTo>
                      <a:pt x="207" y="3"/>
                    </a:lnTo>
                  </a:path>
                </a:pathLst>
              </a:custGeom>
              <a:noFill/>
              <a:ln cap="sq" cmpd="sng" w="9525">
                <a:solidFill>
                  <a:srgbClr val="999999"/>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48" name="Google Shape;348;p11"/>
              <p:cNvSpPr/>
              <p:nvPr/>
            </p:nvSpPr>
            <p:spPr>
              <a:xfrm>
                <a:off x="803" y="1431"/>
                <a:ext cx="115" cy="22"/>
              </a:xfrm>
              <a:custGeom>
                <a:rect b="b" l="l" r="r" t="t"/>
                <a:pathLst>
                  <a:path extrusionOk="0" h="22" w="115">
                    <a:moveTo>
                      <a:pt x="107" y="0"/>
                    </a:moveTo>
                    <a:lnTo>
                      <a:pt x="104" y="0"/>
                    </a:lnTo>
                    <a:lnTo>
                      <a:pt x="95" y="2"/>
                    </a:lnTo>
                    <a:lnTo>
                      <a:pt x="49" y="12"/>
                    </a:lnTo>
                    <a:lnTo>
                      <a:pt x="0" y="22"/>
                    </a:lnTo>
                    <a:lnTo>
                      <a:pt x="3" y="22"/>
                    </a:lnTo>
                    <a:lnTo>
                      <a:pt x="30" y="19"/>
                    </a:lnTo>
                    <a:lnTo>
                      <a:pt x="75" y="12"/>
                    </a:lnTo>
                    <a:lnTo>
                      <a:pt x="108" y="9"/>
                    </a:lnTo>
                    <a:lnTo>
                      <a:pt x="111" y="10"/>
                    </a:lnTo>
                    <a:lnTo>
                      <a:pt x="113" y="11"/>
                    </a:lnTo>
                    <a:lnTo>
                      <a:pt x="114" y="12"/>
                    </a:lnTo>
                    <a:lnTo>
                      <a:pt x="115" y="13"/>
                    </a:lnTo>
                    <a:lnTo>
                      <a:pt x="115" y="9"/>
                    </a:lnTo>
                    <a:lnTo>
                      <a:pt x="114" y="6"/>
                    </a:lnTo>
                    <a:lnTo>
                      <a:pt x="113" y="4"/>
                    </a:lnTo>
                    <a:lnTo>
                      <a:pt x="108" y="1"/>
                    </a:lnTo>
                    <a:lnTo>
                      <a:pt x="107" y="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49" name="Google Shape;349;p11"/>
              <p:cNvSpPr/>
              <p:nvPr/>
            </p:nvSpPr>
            <p:spPr>
              <a:xfrm>
                <a:off x="803" y="1431"/>
                <a:ext cx="115" cy="22"/>
              </a:xfrm>
              <a:custGeom>
                <a:rect b="b" l="l" r="r" t="t"/>
                <a:pathLst>
                  <a:path extrusionOk="0" h="22" w="115">
                    <a:moveTo>
                      <a:pt x="107" y="0"/>
                    </a:moveTo>
                    <a:lnTo>
                      <a:pt x="104" y="0"/>
                    </a:lnTo>
                    <a:lnTo>
                      <a:pt x="95" y="2"/>
                    </a:lnTo>
                    <a:lnTo>
                      <a:pt x="49" y="12"/>
                    </a:lnTo>
                    <a:lnTo>
                      <a:pt x="0" y="22"/>
                    </a:lnTo>
                    <a:lnTo>
                      <a:pt x="3" y="22"/>
                    </a:lnTo>
                    <a:lnTo>
                      <a:pt x="30" y="19"/>
                    </a:lnTo>
                    <a:lnTo>
                      <a:pt x="75" y="12"/>
                    </a:lnTo>
                    <a:lnTo>
                      <a:pt x="108" y="9"/>
                    </a:lnTo>
                    <a:lnTo>
                      <a:pt x="111" y="10"/>
                    </a:lnTo>
                    <a:lnTo>
                      <a:pt x="113" y="11"/>
                    </a:lnTo>
                    <a:lnTo>
                      <a:pt x="114" y="12"/>
                    </a:lnTo>
                    <a:lnTo>
                      <a:pt x="115" y="13"/>
                    </a:lnTo>
                    <a:lnTo>
                      <a:pt x="115" y="9"/>
                    </a:lnTo>
                    <a:lnTo>
                      <a:pt x="114" y="6"/>
                    </a:lnTo>
                    <a:lnTo>
                      <a:pt x="113" y="4"/>
                    </a:lnTo>
                    <a:lnTo>
                      <a:pt x="108" y="1"/>
                    </a:lnTo>
                    <a:lnTo>
                      <a:pt x="107" y="0"/>
                    </a:lnTo>
                  </a:path>
                </a:pathLst>
              </a:custGeom>
              <a:noFill/>
              <a:ln cap="sq" cmpd="sng" w="9525">
                <a:solidFill>
                  <a:srgbClr val="999999"/>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50" name="Google Shape;350;p11"/>
              <p:cNvSpPr/>
              <p:nvPr/>
            </p:nvSpPr>
            <p:spPr>
              <a:xfrm>
                <a:off x="731" y="1403"/>
                <a:ext cx="189" cy="43"/>
              </a:xfrm>
              <a:custGeom>
                <a:rect b="b" l="l" r="r" t="t"/>
                <a:pathLst>
                  <a:path extrusionOk="0" h="43" w="189">
                    <a:moveTo>
                      <a:pt x="179" y="0"/>
                    </a:moveTo>
                    <a:lnTo>
                      <a:pt x="179" y="0"/>
                    </a:lnTo>
                    <a:lnTo>
                      <a:pt x="88" y="13"/>
                    </a:lnTo>
                    <a:lnTo>
                      <a:pt x="24" y="24"/>
                    </a:lnTo>
                    <a:lnTo>
                      <a:pt x="12" y="27"/>
                    </a:lnTo>
                    <a:lnTo>
                      <a:pt x="9" y="28"/>
                    </a:lnTo>
                    <a:lnTo>
                      <a:pt x="7" y="30"/>
                    </a:lnTo>
                    <a:lnTo>
                      <a:pt x="4" y="32"/>
                    </a:lnTo>
                    <a:lnTo>
                      <a:pt x="1" y="36"/>
                    </a:lnTo>
                    <a:lnTo>
                      <a:pt x="0" y="38"/>
                    </a:lnTo>
                    <a:lnTo>
                      <a:pt x="0" y="41"/>
                    </a:lnTo>
                    <a:lnTo>
                      <a:pt x="1" y="43"/>
                    </a:lnTo>
                    <a:lnTo>
                      <a:pt x="2" y="40"/>
                    </a:lnTo>
                    <a:lnTo>
                      <a:pt x="5" y="37"/>
                    </a:lnTo>
                    <a:lnTo>
                      <a:pt x="7" y="36"/>
                    </a:lnTo>
                    <a:lnTo>
                      <a:pt x="14" y="33"/>
                    </a:lnTo>
                    <a:lnTo>
                      <a:pt x="80" y="22"/>
                    </a:lnTo>
                    <a:lnTo>
                      <a:pt x="123" y="16"/>
                    </a:lnTo>
                    <a:lnTo>
                      <a:pt x="178" y="7"/>
                    </a:lnTo>
                    <a:lnTo>
                      <a:pt x="183" y="7"/>
                    </a:lnTo>
                    <a:lnTo>
                      <a:pt x="186" y="8"/>
                    </a:lnTo>
                    <a:lnTo>
                      <a:pt x="188" y="9"/>
                    </a:lnTo>
                    <a:lnTo>
                      <a:pt x="189" y="12"/>
                    </a:lnTo>
                    <a:lnTo>
                      <a:pt x="189" y="8"/>
                    </a:lnTo>
                    <a:lnTo>
                      <a:pt x="188" y="7"/>
                    </a:lnTo>
                    <a:lnTo>
                      <a:pt x="187" y="4"/>
                    </a:lnTo>
                    <a:lnTo>
                      <a:pt x="181" y="0"/>
                    </a:lnTo>
                    <a:lnTo>
                      <a:pt x="179" y="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51" name="Google Shape;351;p11"/>
              <p:cNvSpPr/>
              <p:nvPr/>
            </p:nvSpPr>
            <p:spPr>
              <a:xfrm>
                <a:off x="731" y="1403"/>
                <a:ext cx="189" cy="43"/>
              </a:xfrm>
              <a:custGeom>
                <a:rect b="b" l="l" r="r" t="t"/>
                <a:pathLst>
                  <a:path extrusionOk="0" h="43" w="189">
                    <a:moveTo>
                      <a:pt x="179" y="0"/>
                    </a:moveTo>
                    <a:lnTo>
                      <a:pt x="179" y="0"/>
                    </a:lnTo>
                    <a:lnTo>
                      <a:pt x="88" y="13"/>
                    </a:lnTo>
                    <a:lnTo>
                      <a:pt x="24" y="24"/>
                    </a:lnTo>
                    <a:lnTo>
                      <a:pt x="12" y="27"/>
                    </a:lnTo>
                    <a:lnTo>
                      <a:pt x="9" y="28"/>
                    </a:lnTo>
                    <a:lnTo>
                      <a:pt x="7" y="30"/>
                    </a:lnTo>
                    <a:lnTo>
                      <a:pt x="4" y="32"/>
                    </a:lnTo>
                    <a:lnTo>
                      <a:pt x="1" y="36"/>
                    </a:lnTo>
                    <a:lnTo>
                      <a:pt x="0" y="38"/>
                    </a:lnTo>
                    <a:lnTo>
                      <a:pt x="0" y="41"/>
                    </a:lnTo>
                    <a:lnTo>
                      <a:pt x="1" y="43"/>
                    </a:lnTo>
                    <a:lnTo>
                      <a:pt x="2" y="40"/>
                    </a:lnTo>
                    <a:lnTo>
                      <a:pt x="5" y="37"/>
                    </a:lnTo>
                    <a:lnTo>
                      <a:pt x="7" y="36"/>
                    </a:lnTo>
                    <a:lnTo>
                      <a:pt x="14" y="33"/>
                    </a:lnTo>
                    <a:lnTo>
                      <a:pt x="80" y="22"/>
                    </a:lnTo>
                    <a:lnTo>
                      <a:pt x="123" y="16"/>
                    </a:lnTo>
                    <a:lnTo>
                      <a:pt x="178" y="7"/>
                    </a:lnTo>
                    <a:lnTo>
                      <a:pt x="183" y="7"/>
                    </a:lnTo>
                    <a:lnTo>
                      <a:pt x="186" y="8"/>
                    </a:lnTo>
                    <a:lnTo>
                      <a:pt x="188" y="9"/>
                    </a:lnTo>
                    <a:lnTo>
                      <a:pt x="189" y="12"/>
                    </a:lnTo>
                    <a:lnTo>
                      <a:pt x="189" y="8"/>
                    </a:lnTo>
                    <a:lnTo>
                      <a:pt x="188" y="7"/>
                    </a:lnTo>
                    <a:lnTo>
                      <a:pt x="187" y="4"/>
                    </a:lnTo>
                    <a:lnTo>
                      <a:pt x="181" y="0"/>
                    </a:lnTo>
                    <a:lnTo>
                      <a:pt x="179" y="0"/>
                    </a:lnTo>
                  </a:path>
                </a:pathLst>
              </a:custGeom>
              <a:noFill/>
              <a:ln cap="sq" cmpd="sng" w="9525">
                <a:solidFill>
                  <a:srgbClr val="999999"/>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52" name="Google Shape;352;p11"/>
              <p:cNvSpPr/>
              <p:nvPr/>
            </p:nvSpPr>
            <p:spPr>
              <a:xfrm>
                <a:off x="811" y="1495"/>
                <a:ext cx="29" cy="4"/>
              </a:xfrm>
              <a:custGeom>
                <a:rect b="b" l="l" r="r" t="t"/>
                <a:pathLst>
                  <a:path extrusionOk="0" h="4" w="29">
                    <a:moveTo>
                      <a:pt x="5" y="4"/>
                    </a:moveTo>
                    <a:lnTo>
                      <a:pt x="26" y="4"/>
                    </a:lnTo>
                    <a:lnTo>
                      <a:pt x="29" y="0"/>
                    </a:lnTo>
                    <a:lnTo>
                      <a:pt x="0" y="0"/>
                    </a:lnTo>
                    <a:lnTo>
                      <a:pt x="5" y="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53" name="Google Shape;353;p11"/>
              <p:cNvSpPr/>
              <p:nvPr/>
            </p:nvSpPr>
            <p:spPr>
              <a:xfrm>
                <a:off x="811" y="1495"/>
                <a:ext cx="29" cy="4"/>
              </a:xfrm>
              <a:custGeom>
                <a:rect b="b" l="l" r="r" t="t"/>
                <a:pathLst>
                  <a:path extrusionOk="0" h="4" w="29">
                    <a:moveTo>
                      <a:pt x="5" y="4"/>
                    </a:moveTo>
                    <a:lnTo>
                      <a:pt x="26" y="4"/>
                    </a:lnTo>
                    <a:lnTo>
                      <a:pt x="29" y="0"/>
                    </a:lnTo>
                    <a:lnTo>
                      <a:pt x="0" y="0"/>
                    </a:lnTo>
                    <a:lnTo>
                      <a:pt x="5" y="4"/>
                    </a:lnTo>
                  </a:path>
                </a:pathLst>
              </a:custGeom>
              <a:noFill/>
              <a:ln cap="sq" cmpd="sng" w="9525">
                <a:solidFill>
                  <a:srgbClr val="000000"/>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grpSp>
        <p:sp>
          <p:nvSpPr>
            <p:cNvPr id="354" name="Google Shape;354;p11"/>
            <p:cNvSpPr/>
            <p:nvPr/>
          </p:nvSpPr>
          <p:spPr>
            <a:xfrm rot="-1027540">
              <a:off x="4645" y="1021"/>
              <a:ext cx="453" cy="54"/>
            </a:xfrm>
            <a:custGeom>
              <a:rect b="b" l="l" r="r" t="t"/>
              <a:pathLst>
                <a:path extrusionOk="0" h="170" w="228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55" name="Google Shape;355;p11"/>
            <p:cNvSpPr/>
            <p:nvPr/>
          </p:nvSpPr>
          <p:spPr>
            <a:xfrm flipH="1" rot="-8147628">
              <a:off x="4054" y="873"/>
              <a:ext cx="343" cy="47"/>
            </a:xfrm>
            <a:custGeom>
              <a:rect b="b" l="l" r="r" t="t"/>
              <a:pathLst>
                <a:path extrusionOk="0" h="170" w="228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56" name="Google Shape;356;p11"/>
            <p:cNvSpPr/>
            <p:nvPr/>
          </p:nvSpPr>
          <p:spPr>
            <a:xfrm rot="-3165589">
              <a:off x="4505" y="848"/>
              <a:ext cx="278" cy="49"/>
            </a:xfrm>
            <a:custGeom>
              <a:rect b="b" l="l" r="r" t="t"/>
              <a:pathLst>
                <a:path extrusionOk="0" h="170" w="228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57" name="Google Shape;357;p11"/>
            <p:cNvSpPr/>
            <p:nvPr/>
          </p:nvSpPr>
          <p:spPr>
            <a:xfrm rot="-1149174">
              <a:off x="3758" y="1211"/>
              <a:ext cx="492" cy="101"/>
            </a:xfrm>
            <a:custGeom>
              <a:rect b="b" l="l" r="r" t="t"/>
              <a:pathLst>
                <a:path extrusionOk="0" h="135" w="980">
                  <a:moveTo>
                    <a:pt x="0" y="116"/>
                  </a:moveTo>
                  <a:cubicBezTo>
                    <a:pt x="35" y="98"/>
                    <a:pt x="131" y="4"/>
                    <a:pt x="209" y="4"/>
                  </a:cubicBezTo>
                  <a:cubicBezTo>
                    <a:pt x="285" y="4"/>
                    <a:pt x="380" y="117"/>
                    <a:pt x="460" y="116"/>
                  </a:cubicBezTo>
                  <a:cubicBezTo>
                    <a:pt x="540" y="115"/>
                    <a:pt x="606" y="0"/>
                    <a:pt x="686" y="0"/>
                  </a:cubicBezTo>
                  <a:cubicBezTo>
                    <a:pt x="766" y="0"/>
                    <a:pt x="896" y="97"/>
                    <a:pt x="938" y="116"/>
                  </a:cubicBezTo>
                  <a:cubicBezTo>
                    <a:pt x="980" y="135"/>
                    <a:pt x="937" y="117"/>
                    <a:pt x="936" y="117"/>
                  </a:cubicBezTo>
                  <a:cubicBezTo>
                    <a:pt x="935" y="117"/>
                    <a:pt x="931" y="118"/>
                    <a:pt x="930" y="117"/>
                  </a:cubicBezTo>
                  <a:cubicBezTo>
                    <a:pt x="929" y="116"/>
                    <a:pt x="930" y="112"/>
                    <a:pt x="930" y="111"/>
                  </a:cubicBezTo>
                </a:path>
              </a:pathLst>
            </a:custGeom>
            <a:noFill/>
            <a:ln cap="flat" cmpd="sng" w="285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58" name="Google Shape;358;p11"/>
            <p:cNvSpPr/>
            <p:nvPr/>
          </p:nvSpPr>
          <p:spPr>
            <a:xfrm rot="-9502163">
              <a:off x="3966" y="1047"/>
              <a:ext cx="298" cy="46"/>
            </a:xfrm>
            <a:custGeom>
              <a:rect b="b" l="l" r="r" t="t"/>
              <a:pathLst>
                <a:path extrusionOk="0" h="170" w="228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59" name="Google Shape;359;p11"/>
            <p:cNvSpPr/>
            <p:nvPr/>
          </p:nvSpPr>
          <p:spPr>
            <a:xfrm rot="1016105">
              <a:off x="4653" y="1297"/>
              <a:ext cx="516" cy="51"/>
            </a:xfrm>
            <a:custGeom>
              <a:rect b="b" l="l" r="r" t="t"/>
              <a:pathLst>
                <a:path extrusionOk="0" h="170" w="228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grpSp>
      <p:sp>
        <p:nvSpPr>
          <p:cNvPr id="360" name="Google Shape;360;p11"/>
          <p:cNvSpPr/>
          <p:nvPr/>
        </p:nvSpPr>
        <p:spPr>
          <a:xfrm>
            <a:off x="6320933" y="4912137"/>
            <a:ext cx="2355233" cy="475368"/>
          </a:xfrm>
          <a:prstGeom prst="rect">
            <a:avLst/>
          </a:prstGeom>
          <a:noFill/>
          <a:ln>
            <a:noFill/>
          </a:ln>
          <a:effectLst>
            <a:outerShdw rotWithShape="0" algn="ctr" dir="2700000" dist="107763">
              <a:srgbClr val="0D303D"/>
            </a:outerShdw>
          </a:effectLst>
        </p:spPr>
        <p:txBody>
          <a:bodyPr anchorCtr="0" anchor="b" bIns="45700" lIns="91425" spcFirstLastPara="1" rIns="91425" wrap="square" tIns="45700">
            <a:noAutofit/>
          </a:bodyPr>
          <a:lstStyle/>
          <a:p>
            <a:pPr indent="0" lvl="0" marL="0" marR="0" rtl="0" algn="ctr">
              <a:spcBef>
                <a:spcPts val="0"/>
              </a:spcBef>
              <a:spcAft>
                <a:spcPts val="0"/>
              </a:spcAft>
              <a:buNone/>
            </a:pPr>
            <a:r>
              <a:t/>
            </a:r>
            <a:endParaRPr b="1" sz="2722">
              <a:solidFill>
                <a:schemeClr val="dk1"/>
              </a:solidFill>
              <a:latin typeface="Times New Roman"/>
              <a:ea typeface="Times New Roman"/>
              <a:cs typeface="Times New Roman"/>
              <a:sym typeface="Times New Roman"/>
            </a:endParaRPr>
          </a:p>
        </p:txBody>
      </p:sp>
      <p:grpSp>
        <p:nvGrpSpPr>
          <p:cNvPr id="361" name="Google Shape;361;p11"/>
          <p:cNvGrpSpPr/>
          <p:nvPr/>
        </p:nvGrpSpPr>
        <p:grpSpPr>
          <a:xfrm>
            <a:off x="1262945" y="1442310"/>
            <a:ext cx="3251950" cy="1512535"/>
            <a:chOff x="564" y="1884"/>
            <a:chExt cx="1806" cy="840"/>
          </a:xfrm>
        </p:grpSpPr>
        <p:graphicFrame>
          <p:nvGraphicFramePr>
            <p:cNvPr id="362" name="Google Shape;362;p11"/>
            <p:cNvGraphicFramePr/>
            <p:nvPr/>
          </p:nvGraphicFramePr>
          <p:xfrm>
            <a:off x="564" y="1884"/>
            <a:ext cx="1776" cy="840"/>
          </p:xfrm>
          <a:graphic>
            <a:graphicData uri="http://schemas.openxmlformats.org/presentationml/2006/ole">
              <mc:AlternateContent>
                <mc:Fallback>
                  <p:oleObj r:id="rId5" imgH="840" imgW="1776" progId="MS_ClipArt_Gallery">
                    <p:embed/>
                    <p:pic>
                      <p:nvPicPr>
                        <p:cNvPr id="362" name="Google Shape;362;p11"/>
                        <p:cNvPicPr preferRelativeResize="0"/>
                        <p:nvPr/>
                      </p:nvPicPr>
                      <p:blipFill rotWithShape="1">
                        <a:blip r:embed="rId6">
                          <a:alphaModFix/>
                        </a:blip>
                        <a:srcRect b="0" l="0" r="0" t="0"/>
                        <a:stretch/>
                      </p:blipFill>
                      <p:spPr>
                        <a:xfrm>
                          <a:off x="564" y="1884"/>
                          <a:ext cx="1776" cy="840"/>
                        </a:xfrm>
                        <a:prstGeom prst="rect">
                          <a:avLst/>
                        </a:prstGeom>
                        <a:noFill/>
                        <a:ln>
                          <a:noFill/>
                        </a:ln>
                      </p:spPr>
                    </p:pic>
                  </p:oleObj>
                </mc:Fallback>
              </mc:AlternateContent>
            </a:graphicData>
          </a:graphic>
        </p:graphicFrame>
        <p:sp>
          <p:nvSpPr>
            <p:cNvPr id="363" name="Google Shape;363;p11"/>
            <p:cNvSpPr/>
            <p:nvPr/>
          </p:nvSpPr>
          <p:spPr>
            <a:xfrm>
              <a:off x="638" y="2147"/>
              <a:ext cx="1732" cy="421"/>
            </a:xfrm>
            <a:custGeom>
              <a:rect b="b" l="l" r="r" t="t"/>
              <a:pathLst>
                <a:path extrusionOk="0" h="421" w="1732">
                  <a:moveTo>
                    <a:pt x="1509" y="421"/>
                  </a:moveTo>
                  <a:lnTo>
                    <a:pt x="1732" y="157"/>
                  </a:lnTo>
                  <a:lnTo>
                    <a:pt x="976" y="0"/>
                  </a:lnTo>
                  <a:lnTo>
                    <a:pt x="0" y="38"/>
                  </a:lnTo>
                  <a:lnTo>
                    <a:pt x="877" y="126"/>
                  </a:lnTo>
                  <a:lnTo>
                    <a:pt x="1509" y="421"/>
                  </a:lnTo>
                  <a:close/>
                </a:path>
              </a:pathLst>
            </a:custGeom>
            <a:solidFill>
              <a:srgbClr val="FF0000"/>
            </a:solidFill>
            <a:ln cap="flat" cmpd="sng" w="127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grpSp>
      <p:graphicFrame>
        <p:nvGraphicFramePr>
          <p:cNvPr id="364" name="Google Shape;364;p11"/>
          <p:cNvGraphicFramePr/>
          <p:nvPr/>
        </p:nvGraphicFramePr>
        <p:xfrm>
          <a:off x="6045435" y="1382889"/>
          <a:ext cx="3197931" cy="1512535"/>
        </p:xfrm>
        <a:graphic>
          <a:graphicData uri="http://schemas.openxmlformats.org/presentationml/2006/ole">
            <mc:AlternateContent>
              <mc:Fallback>
                <p:oleObj r:id="rId8" imgH="1512535" imgW="3197931" progId="MS_ClipArt_Gallery">
                  <p:embed/>
                  <p:pic>
                    <p:nvPicPr>
                      <p:cNvPr id="364" name="Google Shape;364;p11"/>
                      <p:cNvPicPr preferRelativeResize="0"/>
                      <p:nvPr/>
                    </p:nvPicPr>
                    <p:blipFill rotWithShape="1">
                      <a:blip r:embed="rId6">
                        <a:alphaModFix/>
                      </a:blip>
                      <a:srcRect b="0" l="0" r="0" t="0"/>
                      <a:stretch/>
                    </p:blipFill>
                    <p:spPr>
                      <a:xfrm>
                        <a:off x="6045435" y="1382889"/>
                        <a:ext cx="3197931" cy="1512535"/>
                      </a:xfrm>
                      <a:prstGeom prst="rect">
                        <a:avLst/>
                      </a:prstGeom>
                      <a:noFill/>
                      <a:ln>
                        <a:noFill/>
                      </a:ln>
                    </p:spPr>
                  </p:pic>
                </p:oleObj>
              </mc:Fallback>
            </mc:AlternateContent>
          </a:graphicData>
        </a:graphic>
      </p:graphicFrame>
      <p:sp>
        <p:nvSpPr>
          <p:cNvPr id="365" name="Google Shape;365;p11"/>
          <p:cNvSpPr/>
          <p:nvPr/>
        </p:nvSpPr>
        <p:spPr>
          <a:xfrm>
            <a:off x="6189486" y="2938639"/>
            <a:ext cx="3025069" cy="475368"/>
          </a:xfrm>
          <a:prstGeom prst="rect">
            <a:avLst/>
          </a:prstGeom>
          <a:noFill/>
          <a:ln>
            <a:noFill/>
          </a:ln>
          <a:effectLst>
            <a:outerShdw rotWithShape="0" algn="ctr" dir="2700000" dist="107763">
              <a:srgbClr val="0D303D"/>
            </a:outerShdw>
          </a:effectLst>
        </p:spPr>
        <p:txBody>
          <a:bodyPr anchorCtr="0" anchor="b" bIns="45700" lIns="91425" spcFirstLastPara="1" rIns="91425" wrap="square" tIns="45700">
            <a:noAutofit/>
          </a:bodyPr>
          <a:lstStyle/>
          <a:p>
            <a:pPr indent="0" lvl="0" marL="0" marR="0" rtl="0" algn="ctr">
              <a:spcBef>
                <a:spcPts val="0"/>
              </a:spcBef>
              <a:spcAft>
                <a:spcPts val="0"/>
              </a:spcAft>
              <a:buClr>
                <a:srgbClr val="000066"/>
              </a:buClr>
              <a:buSzPts val="2722"/>
              <a:buFont typeface="Verdana"/>
              <a:buNone/>
            </a:pPr>
            <a:r>
              <a:t/>
            </a:r>
            <a:endParaRPr b="1" sz="2722">
              <a:solidFill>
                <a:schemeClr val="dk1"/>
              </a:solidFill>
              <a:latin typeface="Times New Roman"/>
              <a:ea typeface="Times New Roman"/>
              <a:cs typeface="Times New Roman"/>
              <a:sym typeface="Times New Roman"/>
            </a:endParaRPr>
          </a:p>
        </p:txBody>
      </p:sp>
      <p:sp>
        <p:nvSpPr>
          <p:cNvPr id="366" name="Google Shape;366;p11"/>
          <p:cNvSpPr txBox="1"/>
          <p:nvPr/>
        </p:nvSpPr>
        <p:spPr>
          <a:xfrm>
            <a:off x="1176514" y="1296459"/>
            <a:ext cx="1210028" cy="5112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722"/>
              <a:buFont typeface="Times"/>
              <a:buNone/>
            </a:pPr>
            <a:r>
              <a:rPr b="1" lang="en-US" sz="2722">
                <a:solidFill>
                  <a:schemeClr val="dk1"/>
                </a:solidFill>
                <a:latin typeface="Times"/>
                <a:ea typeface="Times"/>
                <a:cs typeface="Times"/>
                <a:sym typeface="Times"/>
              </a:rPr>
              <a:t>Laser</a:t>
            </a:r>
            <a:endParaRPr/>
          </a:p>
        </p:txBody>
      </p:sp>
      <p:sp>
        <p:nvSpPr>
          <p:cNvPr id="367" name="Google Shape;367;p11"/>
          <p:cNvSpPr txBox="1"/>
          <p:nvPr/>
        </p:nvSpPr>
        <p:spPr>
          <a:xfrm>
            <a:off x="9387417" y="1382889"/>
            <a:ext cx="1037167" cy="5112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3366"/>
              </a:buClr>
              <a:buSzPts val="2722"/>
              <a:buFont typeface="Times"/>
              <a:buNone/>
            </a:pPr>
            <a:r>
              <a:rPr b="1" lang="en-US" sz="2722">
                <a:solidFill>
                  <a:srgbClr val="003366"/>
                </a:solidFill>
                <a:latin typeface="Times"/>
                <a:ea typeface="Times"/>
                <a:cs typeface="Times"/>
                <a:sym typeface="Times"/>
              </a:rPr>
              <a:t>IPL</a:t>
            </a:r>
            <a:endParaRPr/>
          </a:p>
        </p:txBody>
      </p:sp>
      <p:grpSp>
        <p:nvGrpSpPr>
          <p:cNvPr id="368" name="Google Shape;368;p11"/>
          <p:cNvGrpSpPr/>
          <p:nvPr/>
        </p:nvGrpSpPr>
        <p:grpSpPr>
          <a:xfrm>
            <a:off x="1435805" y="2852209"/>
            <a:ext cx="2765778" cy="5450527"/>
            <a:chOff x="768" y="1584"/>
            <a:chExt cx="1536" cy="3027"/>
          </a:xfrm>
        </p:grpSpPr>
        <p:sp>
          <p:nvSpPr>
            <p:cNvPr id="369" name="Google Shape;369;p11"/>
            <p:cNvSpPr txBox="1"/>
            <p:nvPr/>
          </p:nvSpPr>
          <p:spPr>
            <a:xfrm>
              <a:off x="768" y="1584"/>
              <a:ext cx="1536" cy="2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722"/>
                <a:buFont typeface="Times New Roman"/>
                <a:buNone/>
              </a:pPr>
              <a:r>
                <a:rPr b="1" lang="en-US" sz="2722">
                  <a:solidFill>
                    <a:schemeClr val="dk1"/>
                  </a:solidFill>
                  <a:latin typeface="Times New Roman"/>
                  <a:ea typeface="Times New Roman"/>
                  <a:cs typeface="Times New Roman"/>
                  <a:sym typeface="Times New Roman"/>
                </a:rPr>
                <a:t>Monochromatic</a:t>
              </a:r>
              <a:endParaRPr b="1" sz="2722">
                <a:solidFill>
                  <a:schemeClr val="dk1"/>
                </a:solidFill>
                <a:latin typeface="Times New Roman"/>
                <a:ea typeface="Times New Roman"/>
                <a:cs typeface="Times New Roman"/>
                <a:sym typeface="Times New Roman"/>
              </a:endParaRPr>
            </a:p>
          </p:txBody>
        </p:sp>
        <p:sp>
          <p:nvSpPr>
            <p:cNvPr id="370" name="Google Shape;370;p11"/>
            <p:cNvSpPr txBox="1"/>
            <p:nvPr/>
          </p:nvSpPr>
          <p:spPr>
            <a:xfrm>
              <a:off x="768" y="2688"/>
              <a:ext cx="1392" cy="2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722"/>
                <a:buFont typeface="Times New Roman"/>
                <a:buNone/>
              </a:pPr>
              <a:r>
                <a:rPr b="1" lang="en-US" sz="2722">
                  <a:solidFill>
                    <a:schemeClr val="dk1"/>
                  </a:solidFill>
                  <a:latin typeface="Times New Roman"/>
                  <a:ea typeface="Times New Roman"/>
                  <a:cs typeface="Times New Roman"/>
                  <a:sym typeface="Times New Roman"/>
                </a:rPr>
                <a:t>Coherent</a:t>
              </a:r>
              <a:endParaRPr b="1" sz="2722">
                <a:solidFill>
                  <a:schemeClr val="dk1"/>
                </a:solidFill>
                <a:latin typeface="Times New Roman"/>
                <a:ea typeface="Times New Roman"/>
                <a:cs typeface="Times New Roman"/>
                <a:sym typeface="Times New Roman"/>
              </a:endParaRPr>
            </a:p>
          </p:txBody>
        </p:sp>
        <p:sp>
          <p:nvSpPr>
            <p:cNvPr id="371" name="Google Shape;371;p11"/>
            <p:cNvSpPr txBox="1"/>
            <p:nvPr/>
          </p:nvSpPr>
          <p:spPr>
            <a:xfrm>
              <a:off x="768" y="3745"/>
              <a:ext cx="1488" cy="8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722"/>
                <a:buFont typeface="Times New Roman"/>
                <a:buNone/>
              </a:pPr>
              <a:r>
                <a:rPr b="1" lang="en-US" sz="2722">
                  <a:solidFill>
                    <a:schemeClr val="dk1"/>
                  </a:solidFill>
                  <a:latin typeface="Times New Roman"/>
                  <a:ea typeface="Times New Roman"/>
                  <a:cs typeface="Times New Roman"/>
                  <a:sym typeface="Times New Roman"/>
                </a:rPr>
                <a:t>Collimated (non-divergent)</a:t>
              </a:r>
              <a:endParaRPr/>
            </a:p>
            <a:p>
              <a:pPr indent="0" lvl="0" marL="0" marR="0" rtl="0" algn="l">
                <a:spcBef>
                  <a:spcPts val="1361"/>
                </a:spcBef>
                <a:spcAft>
                  <a:spcPts val="0"/>
                </a:spcAft>
                <a:buClr>
                  <a:srgbClr val="000066"/>
                </a:buClr>
                <a:buSzPts val="2722"/>
                <a:buFont typeface="Verdana"/>
                <a:buNone/>
              </a:pPr>
              <a:r>
                <a:t/>
              </a:r>
              <a:endParaRPr sz="2722">
                <a:solidFill>
                  <a:schemeClr val="dk1"/>
                </a:solidFill>
                <a:latin typeface="Times New Roman"/>
                <a:ea typeface="Times New Roman"/>
                <a:cs typeface="Times New Roman"/>
                <a:sym typeface="Times New Roman"/>
              </a:endParaRPr>
            </a:p>
          </p:txBody>
        </p:sp>
      </p:grpSp>
      <p:grpSp>
        <p:nvGrpSpPr>
          <p:cNvPr id="372" name="Google Shape;372;p11"/>
          <p:cNvGrpSpPr/>
          <p:nvPr/>
        </p:nvGrpSpPr>
        <p:grpSpPr>
          <a:xfrm>
            <a:off x="6362347" y="2852209"/>
            <a:ext cx="3889375" cy="4838310"/>
            <a:chOff x="3504" y="1584"/>
            <a:chExt cx="2160" cy="2687"/>
          </a:xfrm>
        </p:grpSpPr>
        <p:sp>
          <p:nvSpPr>
            <p:cNvPr id="373" name="Google Shape;373;p11"/>
            <p:cNvSpPr txBox="1"/>
            <p:nvPr/>
          </p:nvSpPr>
          <p:spPr>
            <a:xfrm>
              <a:off x="3504" y="1584"/>
              <a:ext cx="1824" cy="2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722"/>
                <a:buFont typeface="Times New Roman"/>
                <a:buNone/>
              </a:pPr>
              <a:r>
                <a:rPr b="1" lang="en-US" sz="2722">
                  <a:solidFill>
                    <a:schemeClr val="dk1"/>
                  </a:solidFill>
                  <a:latin typeface="Times New Roman"/>
                  <a:ea typeface="Times New Roman"/>
                  <a:cs typeface="Times New Roman"/>
                  <a:sym typeface="Times New Roman"/>
                </a:rPr>
                <a:t>Broad Spectrum</a:t>
              </a:r>
              <a:endParaRPr b="1" sz="2722">
                <a:solidFill>
                  <a:schemeClr val="dk1"/>
                </a:solidFill>
                <a:latin typeface="Times New Roman"/>
                <a:ea typeface="Times New Roman"/>
                <a:cs typeface="Times New Roman"/>
                <a:sym typeface="Times New Roman"/>
              </a:endParaRPr>
            </a:p>
          </p:txBody>
        </p:sp>
        <p:sp>
          <p:nvSpPr>
            <p:cNvPr id="374" name="Google Shape;374;p11"/>
            <p:cNvSpPr txBox="1"/>
            <p:nvPr/>
          </p:nvSpPr>
          <p:spPr>
            <a:xfrm>
              <a:off x="3504" y="2688"/>
              <a:ext cx="2160" cy="2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22">
                  <a:solidFill>
                    <a:schemeClr val="dk1"/>
                  </a:solidFill>
                  <a:latin typeface="Times New Roman"/>
                  <a:ea typeface="Times New Roman"/>
                  <a:cs typeface="Times New Roman"/>
                  <a:sym typeface="Times New Roman"/>
                </a:rPr>
                <a:t>Non-coherent</a:t>
              </a:r>
              <a:endParaRPr b="1" sz="2722">
                <a:solidFill>
                  <a:schemeClr val="dk1"/>
                </a:solidFill>
                <a:latin typeface="Times New Roman"/>
                <a:ea typeface="Times New Roman"/>
                <a:cs typeface="Times New Roman"/>
                <a:sym typeface="Times New Roman"/>
              </a:endParaRPr>
            </a:p>
          </p:txBody>
        </p:sp>
        <p:sp>
          <p:nvSpPr>
            <p:cNvPr id="375" name="Google Shape;375;p11"/>
            <p:cNvSpPr txBox="1"/>
            <p:nvPr/>
          </p:nvSpPr>
          <p:spPr>
            <a:xfrm>
              <a:off x="3504" y="3754"/>
              <a:ext cx="1632" cy="5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722"/>
                <a:buFont typeface="Times New Roman"/>
                <a:buNone/>
              </a:pPr>
              <a:r>
                <a:rPr b="1" lang="en-US" sz="2722">
                  <a:solidFill>
                    <a:schemeClr val="dk1"/>
                  </a:solidFill>
                  <a:latin typeface="Times New Roman"/>
                  <a:ea typeface="Times New Roman"/>
                  <a:cs typeface="Times New Roman"/>
                  <a:sym typeface="Times New Roman"/>
                </a:rPr>
                <a:t>Non-collimated (divergent)</a:t>
              </a:r>
              <a:endParaRPr b="1" sz="2722">
                <a:solidFill>
                  <a:schemeClr val="dk1"/>
                </a:solidFill>
                <a:latin typeface="Times New Roman"/>
                <a:ea typeface="Times New Roman"/>
                <a:cs typeface="Times New Roman"/>
                <a:sym typeface="Times New Roman"/>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2"/>
          <p:cNvSpPr txBox="1"/>
          <p:nvPr>
            <p:ph type="title"/>
          </p:nvPr>
        </p:nvSpPr>
        <p:spPr>
          <a:xfrm>
            <a:off x="1576265" y="1118991"/>
            <a:ext cx="7324968" cy="736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Types of Lasers</a:t>
            </a:r>
            <a:endParaRPr/>
          </a:p>
        </p:txBody>
      </p:sp>
      <p:grpSp>
        <p:nvGrpSpPr>
          <p:cNvPr id="383" name="Google Shape;383;p12"/>
          <p:cNvGrpSpPr/>
          <p:nvPr/>
        </p:nvGrpSpPr>
        <p:grpSpPr>
          <a:xfrm>
            <a:off x="657930" y="1780567"/>
            <a:ext cx="9593792" cy="5573233"/>
            <a:chOff x="59" y="695"/>
            <a:chExt cx="5644" cy="3385"/>
          </a:xfrm>
        </p:grpSpPr>
        <p:sp>
          <p:nvSpPr>
            <p:cNvPr id="384" name="Google Shape;384;p12"/>
            <p:cNvSpPr/>
            <p:nvPr/>
          </p:nvSpPr>
          <p:spPr>
            <a:xfrm>
              <a:off x="593" y="1803"/>
              <a:ext cx="4526" cy="1372"/>
            </a:xfrm>
            <a:custGeom>
              <a:rect b="b" l="l" r="r" t="t"/>
              <a:pathLst>
                <a:path extrusionOk="0" h="1407" w="4641">
                  <a:moveTo>
                    <a:pt x="4640" y="1242"/>
                  </a:moveTo>
                  <a:lnTo>
                    <a:pt x="4400" y="1242"/>
                  </a:lnTo>
                  <a:lnTo>
                    <a:pt x="4352" y="1101"/>
                  </a:lnTo>
                  <a:lnTo>
                    <a:pt x="4280" y="1406"/>
                  </a:lnTo>
                  <a:lnTo>
                    <a:pt x="4224" y="1242"/>
                  </a:lnTo>
                  <a:lnTo>
                    <a:pt x="3864" y="1242"/>
                  </a:lnTo>
                  <a:lnTo>
                    <a:pt x="3824" y="1094"/>
                  </a:lnTo>
                  <a:lnTo>
                    <a:pt x="3776" y="1390"/>
                  </a:lnTo>
                  <a:lnTo>
                    <a:pt x="3720" y="1242"/>
                  </a:lnTo>
                  <a:lnTo>
                    <a:pt x="240" y="1242"/>
                  </a:lnTo>
                  <a:lnTo>
                    <a:pt x="192" y="1101"/>
                  </a:lnTo>
                  <a:lnTo>
                    <a:pt x="120" y="1359"/>
                  </a:lnTo>
                  <a:lnTo>
                    <a:pt x="72" y="1242"/>
                  </a:lnTo>
                  <a:lnTo>
                    <a:pt x="8" y="1242"/>
                  </a:lnTo>
                  <a:lnTo>
                    <a:pt x="0" y="141"/>
                  </a:lnTo>
                  <a:lnTo>
                    <a:pt x="72" y="141"/>
                  </a:lnTo>
                  <a:lnTo>
                    <a:pt x="112" y="289"/>
                  </a:lnTo>
                  <a:lnTo>
                    <a:pt x="208" y="8"/>
                  </a:lnTo>
                  <a:lnTo>
                    <a:pt x="264" y="148"/>
                  </a:lnTo>
                  <a:lnTo>
                    <a:pt x="3728" y="148"/>
                  </a:lnTo>
                  <a:lnTo>
                    <a:pt x="3776" y="16"/>
                  </a:lnTo>
                  <a:lnTo>
                    <a:pt x="3848" y="297"/>
                  </a:lnTo>
                  <a:lnTo>
                    <a:pt x="3912" y="148"/>
                  </a:lnTo>
                  <a:lnTo>
                    <a:pt x="4184" y="148"/>
                  </a:lnTo>
                  <a:lnTo>
                    <a:pt x="4240" y="0"/>
                  </a:lnTo>
                  <a:lnTo>
                    <a:pt x="4352" y="273"/>
                  </a:lnTo>
                  <a:lnTo>
                    <a:pt x="4408" y="141"/>
                  </a:lnTo>
                  <a:lnTo>
                    <a:pt x="4632" y="141"/>
                  </a:lnTo>
                  <a:lnTo>
                    <a:pt x="4640" y="1242"/>
                  </a:lnTo>
                </a:path>
              </a:pathLst>
            </a:custGeom>
            <a:gradFill>
              <a:gsLst>
                <a:gs pos="0">
                  <a:srgbClr val="E5E5E5"/>
                </a:gs>
                <a:gs pos="50000">
                  <a:srgbClr val="FFFFFF"/>
                </a:gs>
                <a:gs pos="100000">
                  <a:srgbClr val="E5E5E5"/>
                </a:gs>
              </a:gsLst>
              <a:lin ang="5400000" scaled="0"/>
            </a:gradFill>
            <a:ln cap="rnd" cmpd="sng" w="25400">
              <a:solidFill>
                <a:srgbClr val="DDDDDD"/>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85" name="Google Shape;385;p12"/>
            <p:cNvSpPr/>
            <p:nvPr/>
          </p:nvSpPr>
          <p:spPr>
            <a:xfrm>
              <a:off x="63" y="1721"/>
              <a:ext cx="2200" cy="1525"/>
            </a:xfrm>
            <a:prstGeom prst="leftArrow">
              <a:avLst>
                <a:gd fmla="val 50000" name="adj1"/>
                <a:gd fmla="val 36066" name="adj2"/>
              </a:avLst>
            </a:prstGeom>
            <a:gradFill>
              <a:gsLst>
                <a:gs pos="0">
                  <a:srgbClr val="BFBFBF"/>
                </a:gs>
                <a:gs pos="50000">
                  <a:srgbClr val="FFFFFF"/>
                </a:gs>
                <a:gs pos="100000">
                  <a:srgbClr val="BFBFBF"/>
                </a:gs>
              </a:gsLst>
              <a:lin ang="5400000" scaled="0"/>
            </a:gradFill>
            <a:ln>
              <a:noFill/>
            </a:ln>
          </p:spPr>
          <p:txBody>
            <a:bodyPr anchorCtr="0" anchor="ctr" bIns="45700" lIns="91425" spcFirstLastPara="1" rIns="91425" wrap="square" tIns="45700">
              <a:noAutofit/>
            </a:bodyPr>
            <a:lstStyle/>
            <a:p>
              <a:pPr indent="0" lvl="0" marL="0" marR="0" rtl="1" algn="l">
                <a:spcBef>
                  <a:spcPts val="0"/>
                </a:spcBef>
                <a:spcAft>
                  <a:spcPts val="0"/>
                </a:spcAft>
                <a:buClr>
                  <a:srgbClr val="000066"/>
                </a:buClr>
                <a:buSzPts val="1021"/>
                <a:buFont typeface="Verdana"/>
                <a:buNone/>
              </a:pPr>
              <a:r>
                <a:t/>
              </a:r>
              <a:endParaRPr sz="1021">
                <a:solidFill>
                  <a:schemeClr val="dk1"/>
                </a:solidFill>
                <a:latin typeface="Verdana"/>
                <a:ea typeface="Verdana"/>
                <a:cs typeface="Verdana"/>
                <a:sym typeface="Verdana"/>
              </a:endParaRPr>
            </a:p>
          </p:txBody>
        </p:sp>
        <p:sp>
          <p:nvSpPr>
            <p:cNvPr id="386" name="Google Shape;386;p12"/>
            <p:cNvSpPr/>
            <p:nvPr/>
          </p:nvSpPr>
          <p:spPr>
            <a:xfrm>
              <a:off x="3477" y="1713"/>
              <a:ext cx="2201" cy="1526"/>
            </a:xfrm>
            <a:custGeom>
              <a:rect b="b" l="l" r="r" t="t"/>
              <a:pathLst>
                <a:path extrusionOk="0" h="1565" w="2257">
                  <a:moveTo>
                    <a:pt x="1668" y="0"/>
                  </a:moveTo>
                  <a:lnTo>
                    <a:pt x="1668" y="462"/>
                  </a:lnTo>
                  <a:lnTo>
                    <a:pt x="0" y="462"/>
                  </a:lnTo>
                  <a:lnTo>
                    <a:pt x="0" y="1102"/>
                  </a:lnTo>
                  <a:lnTo>
                    <a:pt x="1668" y="1102"/>
                  </a:lnTo>
                  <a:lnTo>
                    <a:pt x="1668" y="1564"/>
                  </a:lnTo>
                  <a:lnTo>
                    <a:pt x="2256" y="782"/>
                  </a:lnTo>
                  <a:lnTo>
                    <a:pt x="1668" y="0"/>
                  </a:lnTo>
                </a:path>
              </a:pathLst>
            </a:custGeom>
            <a:gradFill>
              <a:gsLst>
                <a:gs pos="0">
                  <a:srgbClr val="BFBFBF"/>
                </a:gs>
                <a:gs pos="50000">
                  <a:srgbClr val="FFFFFF"/>
                </a:gs>
                <a:gs pos="100000">
                  <a:srgbClr val="BFBFBF"/>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387" name="Google Shape;387;p12"/>
            <p:cNvSpPr/>
            <p:nvPr/>
          </p:nvSpPr>
          <p:spPr>
            <a:xfrm>
              <a:off x="158" y="1635"/>
              <a:ext cx="5522" cy="2445"/>
            </a:xfrm>
            <a:prstGeom prst="rect">
              <a:avLst/>
            </a:prstGeom>
            <a:noFill/>
            <a:ln>
              <a:noFill/>
            </a:ln>
          </p:spPr>
          <p:txBody>
            <a:bodyPr anchorCtr="0" anchor="ctr" bIns="45700" lIns="91425" spcFirstLastPara="1" rIns="91425" wrap="square" tIns="45700">
              <a:noAutofit/>
            </a:bodyPr>
            <a:lstStyle/>
            <a:p>
              <a:pPr indent="0" lvl="0" marL="0" marR="0" rtl="1" algn="l">
                <a:spcBef>
                  <a:spcPts val="0"/>
                </a:spcBef>
                <a:spcAft>
                  <a:spcPts val="0"/>
                </a:spcAft>
                <a:buClr>
                  <a:srgbClr val="000066"/>
                </a:buClr>
                <a:buSzPts val="1021"/>
                <a:buFont typeface="Verdana"/>
                <a:buNone/>
              </a:pPr>
              <a:r>
                <a:t/>
              </a:r>
              <a:endParaRPr sz="1021">
                <a:solidFill>
                  <a:schemeClr val="dk1"/>
                </a:solidFill>
                <a:latin typeface="Verdana"/>
                <a:ea typeface="Verdana"/>
                <a:cs typeface="Verdana"/>
                <a:sym typeface="Verdana"/>
              </a:endParaRPr>
            </a:p>
          </p:txBody>
        </p:sp>
        <p:pic>
          <p:nvPicPr>
            <p:cNvPr id="388" name="Google Shape;388;p12"/>
            <p:cNvPicPr preferRelativeResize="0"/>
            <p:nvPr/>
          </p:nvPicPr>
          <p:blipFill rotWithShape="1">
            <a:blip r:embed="rId3">
              <a:alphaModFix/>
            </a:blip>
            <a:srcRect b="0" l="0" r="0" t="0"/>
            <a:stretch/>
          </p:blipFill>
          <p:spPr>
            <a:xfrm>
              <a:off x="1264" y="1944"/>
              <a:ext cx="1845" cy="1081"/>
            </a:xfrm>
            <a:prstGeom prst="rect">
              <a:avLst/>
            </a:prstGeom>
            <a:noFill/>
            <a:ln>
              <a:noFill/>
            </a:ln>
          </p:spPr>
        </p:pic>
        <p:sp>
          <p:nvSpPr>
            <p:cNvPr id="389" name="Google Shape;389;p12"/>
            <p:cNvSpPr/>
            <p:nvPr/>
          </p:nvSpPr>
          <p:spPr>
            <a:xfrm>
              <a:off x="59" y="2273"/>
              <a:ext cx="811" cy="361"/>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1588"/>
                <a:buFont typeface="Times New Roman"/>
                <a:buNone/>
              </a:pPr>
              <a:r>
                <a:rPr b="1" lang="en-US" sz="1588">
                  <a:solidFill>
                    <a:schemeClr val="dk1"/>
                  </a:solidFill>
                  <a:latin typeface="Times New Roman"/>
                  <a:ea typeface="Times New Roman"/>
                  <a:cs typeface="Times New Roman"/>
                  <a:sym typeface="Times New Roman"/>
                </a:rPr>
                <a:t>x-rays</a:t>
              </a:r>
              <a:endParaRPr/>
            </a:p>
            <a:p>
              <a:pPr indent="0" lvl="0" marL="0" marR="0" rtl="0" algn="ctr">
                <a:spcBef>
                  <a:spcPts val="0"/>
                </a:spcBef>
                <a:spcAft>
                  <a:spcPts val="0"/>
                </a:spcAft>
                <a:buClr>
                  <a:schemeClr val="dk1"/>
                </a:buClr>
                <a:buSzPts val="1588"/>
                <a:buFont typeface="Times New Roman"/>
                <a:buNone/>
              </a:pPr>
              <a:r>
                <a:rPr b="1" lang="en-US" sz="1588">
                  <a:solidFill>
                    <a:schemeClr val="dk1"/>
                  </a:solidFill>
                  <a:latin typeface="Times New Roman"/>
                  <a:ea typeface="Times New Roman"/>
                  <a:cs typeface="Times New Roman"/>
                  <a:sym typeface="Times New Roman"/>
                </a:rPr>
                <a:t>cosmic rays</a:t>
              </a:r>
              <a:endParaRPr/>
            </a:p>
          </p:txBody>
        </p:sp>
        <p:sp>
          <p:nvSpPr>
            <p:cNvPr id="390" name="Google Shape;390;p12"/>
            <p:cNvSpPr/>
            <p:nvPr/>
          </p:nvSpPr>
          <p:spPr>
            <a:xfrm>
              <a:off x="4604" y="2215"/>
              <a:ext cx="1099" cy="658"/>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1588"/>
                <a:buFont typeface="Times New Roman"/>
                <a:buNone/>
              </a:pPr>
              <a:r>
                <a:rPr b="1" lang="en-US" sz="1588">
                  <a:solidFill>
                    <a:schemeClr val="dk1"/>
                  </a:solidFill>
                  <a:latin typeface="Times New Roman"/>
                  <a:ea typeface="Times New Roman"/>
                  <a:cs typeface="Times New Roman"/>
                  <a:sym typeface="Times New Roman"/>
                </a:rPr>
                <a:t>Microwaves</a:t>
              </a:r>
              <a:endParaRPr/>
            </a:p>
            <a:p>
              <a:pPr indent="0" lvl="0" marL="0" marR="0" rtl="0" algn="ctr">
                <a:spcBef>
                  <a:spcPts val="0"/>
                </a:spcBef>
                <a:spcAft>
                  <a:spcPts val="0"/>
                </a:spcAft>
                <a:buClr>
                  <a:schemeClr val="dk1"/>
                </a:buClr>
                <a:buSzPts val="1588"/>
                <a:buFont typeface="Times New Roman"/>
                <a:buNone/>
              </a:pPr>
              <a:r>
                <a:rPr b="1" lang="en-US" sz="1588">
                  <a:solidFill>
                    <a:schemeClr val="dk1"/>
                  </a:solidFill>
                  <a:latin typeface="Times New Roman"/>
                  <a:ea typeface="Times New Roman"/>
                  <a:cs typeface="Times New Roman"/>
                  <a:sym typeface="Times New Roman"/>
                </a:rPr>
                <a:t>TV and </a:t>
              </a:r>
              <a:endParaRPr/>
            </a:p>
            <a:p>
              <a:pPr indent="0" lvl="0" marL="0" marR="0" rtl="0" algn="ctr">
                <a:spcBef>
                  <a:spcPts val="0"/>
                </a:spcBef>
                <a:spcAft>
                  <a:spcPts val="0"/>
                </a:spcAft>
                <a:buClr>
                  <a:schemeClr val="dk1"/>
                </a:buClr>
                <a:buSzPts val="1588"/>
                <a:buFont typeface="Times New Roman"/>
                <a:buNone/>
              </a:pPr>
              <a:r>
                <a:rPr b="1" lang="en-US" sz="1588">
                  <a:solidFill>
                    <a:schemeClr val="dk1"/>
                  </a:solidFill>
                  <a:latin typeface="Times New Roman"/>
                  <a:ea typeface="Times New Roman"/>
                  <a:cs typeface="Times New Roman"/>
                  <a:sym typeface="Times New Roman"/>
                </a:rPr>
                <a:t>radio</a:t>
              </a:r>
              <a:endParaRPr/>
            </a:p>
            <a:p>
              <a:pPr indent="0" lvl="0" marL="0" marR="0" rtl="0" algn="ctr">
                <a:spcBef>
                  <a:spcPts val="0"/>
                </a:spcBef>
                <a:spcAft>
                  <a:spcPts val="0"/>
                </a:spcAft>
                <a:buClr>
                  <a:schemeClr val="dk1"/>
                </a:buClr>
                <a:buSzPts val="1588"/>
                <a:buFont typeface="Times New Roman"/>
                <a:buNone/>
              </a:pPr>
              <a:r>
                <a:rPr b="1" lang="en-US" sz="1588">
                  <a:solidFill>
                    <a:schemeClr val="dk1"/>
                  </a:solidFill>
                  <a:latin typeface="Times New Roman"/>
                  <a:ea typeface="Times New Roman"/>
                  <a:cs typeface="Times New Roman"/>
                  <a:sym typeface="Times New Roman"/>
                </a:rPr>
                <a:t>waves</a:t>
              </a:r>
              <a:endParaRPr/>
            </a:p>
          </p:txBody>
        </p:sp>
        <p:cxnSp>
          <p:nvCxnSpPr>
            <p:cNvPr id="391" name="Google Shape;391;p12"/>
            <p:cNvCxnSpPr/>
            <p:nvPr/>
          </p:nvCxnSpPr>
          <p:spPr>
            <a:xfrm>
              <a:off x="1163" y="1744"/>
              <a:ext cx="1" cy="1279"/>
            </a:xfrm>
            <a:prstGeom prst="straightConnector1">
              <a:avLst/>
            </a:prstGeom>
            <a:noFill/>
            <a:ln cap="flat" cmpd="sng" w="25400">
              <a:solidFill>
                <a:srgbClr val="EAEAEA"/>
              </a:solidFill>
              <a:prstDash val="solid"/>
              <a:round/>
              <a:headEnd len="med" w="med" type="stealth"/>
              <a:tailEnd len="sm" w="sm" type="none"/>
            </a:ln>
          </p:spPr>
        </p:cxnSp>
        <p:cxnSp>
          <p:nvCxnSpPr>
            <p:cNvPr id="392" name="Google Shape;392;p12"/>
            <p:cNvCxnSpPr/>
            <p:nvPr/>
          </p:nvCxnSpPr>
          <p:spPr>
            <a:xfrm>
              <a:off x="1878" y="1749"/>
              <a:ext cx="2" cy="1268"/>
            </a:xfrm>
            <a:prstGeom prst="straightConnector1">
              <a:avLst/>
            </a:prstGeom>
            <a:noFill/>
            <a:ln cap="flat" cmpd="sng" w="25400">
              <a:solidFill>
                <a:srgbClr val="EAEAEA"/>
              </a:solidFill>
              <a:prstDash val="solid"/>
              <a:round/>
              <a:headEnd len="med" w="med" type="stealth"/>
              <a:tailEnd len="sm" w="sm" type="none"/>
            </a:ln>
          </p:spPr>
        </p:cxnSp>
        <p:cxnSp>
          <p:nvCxnSpPr>
            <p:cNvPr id="393" name="Google Shape;393;p12"/>
            <p:cNvCxnSpPr/>
            <p:nvPr/>
          </p:nvCxnSpPr>
          <p:spPr>
            <a:xfrm flipH="1">
              <a:off x="2111" y="1339"/>
              <a:ext cx="1" cy="1684"/>
            </a:xfrm>
            <a:prstGeom prst="straightConnector1">
              <a:avLst/>
            </a:prstGeom>
            <a:noFill/>
            <a:ln cap="flat" cmpd="sng" w="25400">
              <a:solidFill>
                <a:srgbClr val="EAEAEA"/>
              </a:solidFill>
              <a:prstDash val="solid"/>
              <a:round/>
              <a:headEnd len="med" w="med" type="stealth"/>
              <a:tailEnd len="sm" w="sm" type="none"/>
            </a:ln>
          </p:spPr>
        </p:cxnSp>
        <p:sp>
          <p:nvSpPr>
            <p:cNvPr id="394" name="Google Shape;394;p12"/>
            <p:cNvSpPr/>
            <p:nvPr/>
          </p:nvSpPr>
          <p:spPr>
            <a:xfrm>
              <a:off x="2468" y="1701"/>
              <a:ext cx="3" cy="1317"/>
            </a:xfrm>
            <a:custGeom>
              <a:rect b="b" l="l" r="r" t="t"/>
              <a:pathLst>
                <a:path extrusionOk="0" h="1351" w="4">
                  <a:moveTo>
                    <a:pt x="3" y="0"/>
                  </a:moveTo>
                  <a:lnTo>
                    <a:pt x="0" y="1350"/>
                  </a:lnTo>
                </a:path>
              </a:pathLst>
            </a:custGeom>
            <a:noFill/>
            <a:ln cap="rnd" cmpd="sng" w="25400">
              <a:solidFill>
                <a:srgbClr val="EAEAEA"/>
              </a:solidFill>
              <a:prstDash val="solid"/>
              <a:round/>
              <a:headEnd len="med" w="med" type="stealth"/>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cxnSp>
          <p:nvCxnSpPr>
            <p:cNvPr id="395" name="Google Shape;395;p12"/>
            <p:cNvCxnSpPr/>
            <p:nvPr/>
          </p:nvCxnSpPr>
          <p:spPr>
            <a:xfrm flipH="1">
              <a:off x="2883" y="1493"/>
              <a:ext cx="1" cy="1530"/>
            </a:xfrm>
            <a:prstGeom prst="straightConnector1">
              <a:avLst/>
            </a:prstGeom>
            <a:noFill/>
            <a:ln cap="flat" cmpd="sng" w="25400">
              <a:solidFill>
                <a:srgbClr val="EAEAEA"/>
              </a:solidFill>
              <a:prstDash val="solid"/>
              <a:round/>
              <a:headEnd len="med" w="med" type="stealth"/>
              <a:tailEnd len="sm" w="sm" type="none"/>
            </a:ln>
          </p:spPr>
        </p:cxnSp>
        <p:cxnSp>
          <p:nvCxnSpPr>
            <p:cNvPr id="396" name="Google Shape;396;p12"/>
            <p:cNvCxnSpPr/>
            <p:nvPr/>
          </p:nvCxnSpPr>
          <p:spPr>
            <a:xfrm flipH="1">
              <a:off x="3105" y="960"/>
              <a:ext cx="1" cy="2063"/>
            </a:xfrm>
            <a:prstGeom prst="straightConnector1">
              <a:avLst/>
            </a:prstGeom>
            <a:noFill/>
            <a:ln cap="flat" cmpd="sng" w="25400">
              <a:solidFill>
                <a:srgbClr val="EAEAEA"/>
              </a:solidFill>
              <a:prstDash val="solid"/>
              <a:round/>
              <a:headEnd len="med" w="med" type="stealth"/>
              <a:tailEnd len="sm" w="sm" type="none"/>
            </a:ln>
          </p:spPr>
        </p:cxnSp>
        <p:cxnSp>
          <p:nvCxnSpPr>
            <p:cNvPr id="397" name="Google Shape;397;p12"/>
            <p:cNvCxnSpPr/>
            <p:nvPr/>
          </p:nvCxnSpPr>
          <p:spPr>
            <a:xfrm flipH="1">
              <a:off x="3585" y="1276"/>
              <a:ext cx="1" cy="1747"/>
            </a:xfrm>
            <a:prstGeom prst="straightConnector1">
              <a:avLst/>
            </a:prstGeom>
            <a:noFill/>
            <a:ln cap="flat" cmpd="sng" w="25400">
              <a:solidFill>
                <a:srgbClr val="EAEAEA"/>
              </a:solidFill>
              <a:prstDash val="solid"/>
              <a:round/>
              <a:headEnd len="med" w="med" type="stealth"/>
              <a:tailEnd len="sm" w="sm" type="none"/>
            </a:ln>
          </p:spPr>
        </p:cxnSp>
        <p:cxnSp>
          <p:nvCxnSpPr>
            <p:cNvPr id="398" name="Google Shape;398;p12"/>
            <p:cNvCxnSpPr/>
            <p:nvPr/>
          </p:nvCxnSpPr>
          <p:spPr>
            <a:xfrm>
              <a:off x="4116" y="1431"/>
              <a:ext cx="0" cy="1594"/>
            </a:xfrm>
            <a:prstGeom prst="straightConnector1">
              <a:avLst/>
            </a:prstGeom>
            <a:noFill/>
            <a:ln cap="flat" cmpd="sng" w="25400">
              <a:solidFill>
                <a:srgbClr val="EAEAEA"/>
              </a:solidFill>
              <a:prstDash val="solid"/>
              <a:round/>
              <a:headEnd len="med" w="med" type="stealth"/>
              <a:tailEnd len="sm" w="sm" type="none"/>
            </a:ln>
          </p:spPr>
        </p:cxnSp>
        <p:cxnSp>
          <p:nvCxnSpPr>
            <p:cNvPr id="399" name="Google Shape;399;p12"/>
            <p:cNvCxnSpPr/>
            <p:nvPr/>
          </p:nvCxnSpPr>
          <p:spPr>
            <a:xfrm>
              <a:off x="4602" y="1162"/>
              <a:ext cx="1" cy="1861"/>
            </a:xfrm>
            <a:prstGeom prst="straightConnector1">
              <a:avLst/>
            </a:prstGeom>
            <a:noFill/>
            <a:ln cap="flat" cmpd="sng" w="25400">
              <a:solidFill>
                <a:srgbClr val="FFFFFF"/>
              </a:solidFill>
              <a:prstDash val="solid"/>
              <a:round/>
              <a:headEnd len="med" w="med" type="stealth"/>
              <a:tailEnd len="sm" w="sm" type="none"/>
            </a:ln>
          </p:spPr>
        </p:cxnSp>
        <p:sp>
          <p:nvSpPr>
            <p:cNvPr id="400" name="Google Shape;400;p12"/>
            <p:cNvSpPr/>
            <p:nvPr/>
          </p:nvSpPr>
          <p:spPr>
            <a:xfrm>
              <a:off x="786" y="1476"/>
              <a:ext cx="743" cy="276"/>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269"/>
                <a:buFont typeface="Times New Roman"/>
                <a:buNone/>
              </a:pPr>
              <a:r>
                <a:rPr b="1" lang="en-US" sz="2269">
                  <a:solidFill>
                    <a:schemeClr val="dk1"/>
                  </a:solidFill>
                  <a:latin typeface="Times New Roman"/>
                  <a:ea typeface="Times New Roman"/>
                  <a:cs typeface="Times New Roman"/>
                  <a:sym typeface="Times New Roman"/>
                </a:rPr>
                <a:t>Excimer</a:t>
              </a:r>
              <a:endParaRPr/>
            </a:p>
          </p:txBody>
        </p:sp>
        <p:sp>
          <p:nvSpPr>
            <p:cNvPr id="401" name="Google Shape;401;p12"/>
            <p:cNvSpPr/>
            <p:nvPr/>
          </p:nvSpPr>
          <p:spPr>
            <a:xfrm rot="-120000">
              <a:off x="1568" y="1511"/>
              <a:ext cx="591" cy="276"/>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269"/>
                <a:buFont typeface="Times New Roman"/>
                <a:buNone/>
              </a:pPr>
              <a:r>
                <a:rPr b="1" lang="en-US" sz="2269">
                  <a:solidFill>
                    <a:schemeClr val="dk1"/>
                  </a:solidFill>
                  <a:latin typeface="Times New Roman"/>
                  <a:ea typeface="Times New Roman"/>
                  <a:cs typeface="Times New Roman"/>
                  <a:sym typeface="Times New Roman"/>
                </a:rPr>
                <a:t>Argon</a:t>
              </a:r>
              <a:endParaRPr/>
            </a:p>
          </p:txBody>
        </p:sp>
        <p:sp>
          <p:nvSpPr>
            <p:cNvPr id="402" name="Google Shape;402;p12"/>
            <p:cNvSpPr/>
            <p:nvPr/>
          </p:nvSpPr>
          <p:spPr>
            <a:xfrm>
              <a:off x="1876" y="1035"/>
              <a:ext cx="476" cy="276"/>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269"/>
                <a:buFont typeface="Times New Roman"/>
                <a:buNone/>
              </a:pPr>
              <a:r>
                <a:rPr b="1" lang="en-US" sz="2269">
                  <a:solidFill>
                    <a:schemeClr val="dk1"/>
                  </a:solidFill>
                  <a:latin typeface="Times New Roman"/>
                  <a:ea typeface="Times New Roman"/>
                  <a:cs typeface="Times New Roman"/>
                  <a:sym typeface="Times New Roman"/>
                </a:rPr>
                <a:t>KTP</a:t>
              </a:r>
              <a:endParaRPr/>
            </a:p>
          </p:txBody>
        </p:sp>
        <p:sp>
          <p:nvSpPr>
            <p:cNvPr id="403" name="Google Shape;403;p12"/>
            <p:cNvSpPr/>
            <p:nvPr/>
          </p:nvSpPr>
          <p:spPr>
            <a:xfrm rot="-60000">
              <a:off x="2262" y="1446"/>
              <a:ext cx="410" cy="276"/>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269"/>
                <a:buFont typeface="Times New Roman"/>
                <a:buNone/>
              </a:pPr>
              <a:r>
                <a:rPr b="1" lang="en-US" sz="2269">
                  <a:solidFill>
                    <a:schemeClr val="dk1"/>
                  </a:solidFill>
                  <a:latin typeface="Times New Roman"/>
                  <a:ea typeface="Times New Roman"/>
                  <a:cs typeface="Times New Roman"/>
                  <a:sym typeface="Times New Roman"/>
                </a:rPr>
                <a:t>Dye</a:t>
              </a:r>
              <a:endParaRPr/>
            </a:p>
          </p:txBody>
        </p:sp>
        <p:sp>
          <p:nvSpPr>
            <p:cNvPr id="404" name="Google Shape;404;p12"/>
            <p:cNvSpPr/>
            <p:nvPr/>
          </p:nvSpPr>
          <p:spPr>
            <a:xfrm rot="-60000">
              <a:off x="2619" y="1220"/>
              <a:ext cx="524" cy="276"/>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269"/>
                <a:buFont typeface="Times New Roman"/>
                <a:buNone/>
              </a:pPr>
              <a:r>
                <a:rPr b="1" lang="en-US" sz="2269">
                  <a:solidFill>
                    <a:schemeClr val="dk1"/>
                  </a:solidFill>
                  <a:latin typeface="Times New Roman"/>
                  <a:ea typeface="Times New Roman"/>
                  <a:cs typeface="Times New Roman"/>
                  <a:sym typeface="Times New Roman"/>
                </a:rPr>
                <a:t>Ruby</a:t>
              </a:r>
              <a:endParaRPr/>
            </a:p>
          </p:txBody>
        </p:sp>
        <p:sp>
          <p:nvSpPr>
            <p:cNvPr id="405" name="Google Shape;405;p12"/>
            <p:cNvSpPr/>
            <p:nvPr/>
          </p:nvSpPr>
          <p:spPr>
            <a:xfrm rot="-60000">
              <a:off x="2544" y="704"/>
              <a:ext cx="1034" cy="276"/>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269"/>
                <a:buFont typeface="Times New Roman"/>
                <a:buNone/>
              </a:pPr>
              <a:r>
                <a:rPr b="1" lang="en-US" sz="2269">
                  <a:solidFill>
                    <a:schemeClr val="dk1"/>
                  </a:solidFill>
                  <a:latin typeface="Times New Roman"/>
                  <a:ea typeface="Times New Roman"/>
                  <a:cs typeface="Times New Roman"/>
                  <a:sym typeface="Times New Roman"/>
                </a:rPr>
                <a:t>Alexandrite</a:t>
              </a:r>
              <a:endParaRPr/>
            </a:p>
          </p:txBody>
        </p:sp>
        <p:sp>
          <p:nvSpPr>
            <p:cNvPr id="406" name="Google Shape;406;p12"/>
            <p:cNvSpPr/>
            <p:nvPr/>
          </p:nvSpPr>
          <p:spPr>
            <a:xfrm>
              <a:off x="3119" y="1040"/>
              <a:ext cx="764" cy="276"/>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269"/>
                <a:buFont typeface="Times New Roman"/>
                <a:buNone/>
              </a:pPr>
              <a:r>
                <a:rPr b="1" lang="en-US" sz="2269">
                  <a:solidFill>
                    <a:schemeClr val="dk1"/>
                  </a:solidFill>
                  <a:latin typeface="Times New Roman"/>
                  <a:ea typeface="Times New Roman"/>
                  <a:cs typeface="Times New Roman"/>
                  <a:sym typeface="Times New Roman"/>
                </a:rPr>
                <a:t>Nd:YAG</a:t>
              </a:r>
              <a:endParaRPr/>
            </a:p>
          </p:txBody>
        </p:sp>
        <p:sp>
          <p:nvSpPr>
            <p:cNvPr id="407" name="Google Shape;407;p12"/>
            <p:cNvSpPr/>
            <p:nvPr/>
          </p:nvSpPr>
          <p:spPr>
            <a:xfrm>
              <a:off x="3855" y="1199"/>
              <a:ext cx="735" cy="276"/>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269"/>
                <a:buFont typeface="Times New Roman"/>
                <a:buNone/>
              </a:pPr>
              <a:r>
                <a:rPr b="1" lang="en-US" sz="2269">
                  <a:solidFill>
                    <a:schemeClr val="dk1"/>
                  </a:solidFill>
                  <a:latin typeface="Times New Roman"/>
                  <a:ea typeface="Times New Roman"/>
                  <a:cs typeface="Times New Roman"/>
                  <a:sym typeface="Times New Roman"/>
                </a:rPr>
                <a:t>Er:YAG</a:t>
              </a:r>
              <a:endParaRPr/>
            </a:p>
          </p:txBody>
        </p:sp>
        <p:sp>
          <p:nvSpPr>
            <p:cNvPr id="408" name="Google Shape;408;p12"/>
            <p:cNvSpPr/>
            <p:nvPr/>
          </p:nvSpPr>
          <p:spPr>
            <a:xfrm rot="-120000">
              <a:off x="4382" y="927"/>
              <a:ext cx="438" cy="276"/>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269"/>
                <a:buFont typeface="Times New Roman"/>
                <a:buNone/>
              </a:pPr>
              <a:r>
                <a:rPr b="1" lang="en-US" sz="2269">
                  <a:solidFill>
                    <a:schemeClr val="dk1"/>
                  </a:solidFill>
                  <a:latin typeface="Times New Roman"/>
                  <a:ea typeface="Times New Roman"/>
                  <a:cs typeface="Times New Roman"/>
                  <a:sym typeface="Times New Roman"/>
                </a:rPr>
                <a:t>CO</a:t>
              </a:r>
              <a:r>
                <a:rPr b="1" baseline="-25000" lang="en-US" sz="2269">
                  <a:solidFill>
                    <a:schemeClr val="dk1"/>
                  </a:solidFill>
                  <a:latin typeface="Times New Roman"/>
                  <a:ea typeface="Times New Roman"/>
                  <a:cs typeface="Times New Roman"/>
                  <a:sym typeface="Times New Roman"/>
                </a:rPr>
                <a:t>2</a:t>
              </a:r>
              <a:endParaRPr/>
            </a:p>
          </p:txBody>
        </p:sp>
        <p:sp>
          <p:nvSpPr>
            <p:cNvPr id="409" name="Google Shape;409;p12"/>
            <p:cNvSpPr/>
            <p:nvPr/>
          </p:nvSpPr>
          <p:spPr>
            <a:xfrm rot="-5400000">
              <a:off x="708" y="2387"/>
              <a:ext cx="740" cy="247"/>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042"/>
                <a:buFont typeface="Times New Roman"/>
                <a:buNone/>
              </a:pPr>
              <a:r>
                <a:rPr b="1" lang="en-US" sz="2042">
                  <a:solidFill>
                    <a:schemeClr val="dk1"/>
                  </a:solidFill>
                  <a:latin typeface="Times New Roman"/>
                  <a:ea typeface="Times New Roman"/>
                  <a:cs typeface="Times New Roman"/>
                  <a:sym typeface="Times New Roman"/>
                </a:rPr>
                <a:t>190 - 390</a:t>
              </a:r>
              <a:endParaRPr/>
            </a:p>
          </p:txBody>
        </p:sp>
        <p:sp>
          <p:nvSpPr>
            <p:cNvPr id="410" name="Google Shape;410;p12"/>
            <p:cNvSpPr/>
            <p:nvPr/>
          </p:nvSpPr>
          <p:spPr>
            <a:xfrm rot="-5400000">
              <a:off x="1376" y="2385"/>
              <a:ext cx="740" cy="247"/>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042"/>
                <a:buFont typeface="Times New Roman"/>
                <a:buNone/>
              </a:pPr>
              <a:r>
                <a:rPr b="1" lang="en-US" sz="2042">
                  <a:solidFill>
                    <a:schemeClr val="dk1"/>
                  </a:solidFill>
                  <a:latin typeface="Times New Roman"/>
                  <a:ea typeface="Times New Roman"/>
                  <a:cs typeface="Times New Roman"/>
                  <a:sym typeface="Times New Roman"/>
                </a:rPr>
                <a:t>488 - 514</a:t>
              </a:r>
              <a:endParaRPr/>
            </a:p>
          </p:txBody>
        </p:sp>
        <p:sp>
          <p:nvSpPr>
            <p:cNvPr id="411" name="Google Shape;411;p12"/>
            <p:cNvSpPr/>
            <p:nvPr/>
          </p:nvSpPr>
          <p:spPr>
            <a:xfrm rot="-5400000">
              <a:off x="1808" y="2385"/>
              <a:ext cx="368" cy="247"/>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042"/>
                <a:buFont typeface="Times New Roman"/>
                <a:buNone/>
              </a:pPr>
              <a:r>
                <a:rPr b="1" lang="en-US" sz="2042">
                  <a:solidFill>
                    <a:schemeClr val="dk1"/>
                  </a:solidFill>
                  <a:latin typeface="Times New Roman"/>
                  <a:ea typeface="Times New Roman"/>
                  <a:cs typeface="Times New Roman"/>
                  <a:sym typeface="Times New Roman"/>
                </a:rPr>
                <a:t>532</a:t>
              </a:r>
              <a:endParaRPr/>
            </a:p>
          </p:txBody>
        </p:sp>
        <p:sp>
          <p:nvSpPr>
            <p:cNvPr id="412" name="Google Shape;412;p12"/>
            <p:cNvSpPr/>
            <p:nvPr/>
          </p:nvSpPr>
          <p:spPr>
            <a:xfrm rot="-5400000">
              <a:off x="2024" y="2384"/>
              <a:ext cx="660" cy="247"/>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042"/>
                <a:buFont typeface="Times New Roman"/>
                <a:buNone/>
              </a:pPr>
              <a:r>
                <a:rPr b="1" lang="en-US" sz="2042">
                  <a:solidFill>
                    <a:schemeClr val="dk1"/>
                  </a:solidFill>
                  <a:latin typeface="Times New Roman"/>
                  <a:ea typeface="Times New Roman"/>
                  <a:cs typeface="Times New Roman"/>
                  <a:sym typeface="Times New Roman"/>
                </a:rPr>
                <a:t>577-630</a:t>
              </a:r>
              <a:endParaRPr/>
            </a:p>
          </p:txBody>
        </p:sp>
        <p:sp>
          <p:nvSpPr>
            <p:cNvPr id="413" name="Google Shape;413;p12"/>
            <p:cNvSpPr/>
            <p:nvPr/>
          </p:nvSpPr>
          <p:spPr>
            <a:xfrm rot="-5400000">
              <a:off x="2803" y="2385"/>
              <a:ext cx="368" cy="247"/>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042"/>
                <a:buFont typeface="Times New Roman"/>
                <a:buNone/>
              </a:pPr>
              <a:r>
                <a:rPr b="1" lang="en-US" sz="2042">
                  <a:solidFill>
                    <a:schemeClr val="dk1"/>
                  </a:solidFill>
                  <a:latin typeface="Times New Roman"/>
                  <a:ea typeface="Times New Roman"/>
                  <a:cs typeface="Times New Roman"/>
                  <a:sym typeface="Times New Roman"/>
                </a:rPr>
                <a:t>755</a:t>
              </a:r>
              <a:endParaRPr/>
            </a:p>
          </p:txBody>
        </p:sp>
        <p:sp>
          <p:nvSpPr>
            <p:cNvPr id="414" name="Google Shape;414;p12"/>
            <p:cNvSpPr/>
            <p:nvPr/>
          </p:nvSpPr>
          <p:spPr>
            <a:xfrm rot="-5400000">
              <a:off x="2580" y="2385"/>
              <a:ext cx="368" cy="247"/>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042"/>
                <a:buFont typeface="Times New Roman"/>
                <a:buNone/>
              </a:pPr>
              <a:r>
                <a:rPr b="1" lang="en-US" sz="2042">
                  <a:solidFill>
                    <a:schemeClr val="dk1"/>
                  </a:solidFill>
                  <a:latin typeface="Times New Roman"/>
                  <a:ea typeface="Times New Roman"/>
                  <a:cs typeface="Times New Roman"/>
                  <a:sym typeface="Times New Roman"/>
                </a:rPr>
                <a:t>694</a:t>
              </a:r>
              <a:endParaRPr/>
            </a:p>
          </p:txBody>
        </p:sp>
        <p:sp>
          <p:nvSpPr>
            <p:cNvPr id="415" name="Google Shape;415;p12"/>
            <p:cNvSpPr/>
            <p:nvPr/>
          </p:nvSpPr>
          <p:spPr>
            <a:xfrm rot="-5400000">
              <a:off x="3219" y="2384"/>
              <a:ext cx="447" cy="247"/>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042"/>
                <a:buFont typeface="Times New Roman"/>
                <a:buNone/>
              </a:pPr>
              <a:r>
                <a:rPr b="1" lang="en-US" sz="2042">
                  <a:solidFill>
                    <a:schemeClr val="dk1"/>
                  </a:solidFill>
                  <a:latin typeface="Times New Roman"/>
                  <a:ea typeface="Times New Roman"/>
                  <a:cs typeface="Times New Roman"/>
                  <a:sym typeface="Times New Roman"/>
                </a:rPr>
                <a:t>1064</a:t>
              </a:r>
              <a:endParaRPr/>
            </a:p>
          </p:txBody>
        </p:sp>
        <p:sp>
          <p:nvSpPr>
            <p:cNvPr id="416" name="Google Shape;416;p12"/>
            <p:cNvSpPr/>
            <p:nvPr/>
          </p:nvSpPr>
          <p:spPr>
            <a:xfrm rot="-5400000">
              <a:off x="3792" y="2384"/>
              <a:ext cx="447" cy="247"/>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042"/>
                <a:buFont typeface="Times New Roman"/>
                <a:buNone/>
              </a:pPr>
              <a:r>
                <a:rPr b="1" lang="en-US" sz="2042">
                  <a:solidFill>
                    <a:schemeClr val="dk1"/>
                  </a:solidFill>
                  <a:latin typeface="Times New Roman"/>
                  <a:ea typeface="Times New Roman"/>
                  <a:cs typeface="Times New Roman"/>
                  <a:sym typeface="Times New Roman"/>
                </a:rPr>
                <a:t>2940</a:t>
              </a:r>
              <a:endParaRPr/>
            </a:p>
          </p:txBody>
        </p:sp>
        <p:sp>
          <p:nvSpPr>
            <p:cNvPr id="417" name="Google Shape;417;p12"/>
            <p:cNvSpPr/>
            <p:nvPr/>
          </p:nvSpPr>
          <p:spPr>
            <a:xfrm rot="-5400000">
              <a:off x="4256" y="2386"/>
              <a:ext cx="527" cy="247"/>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042"/>
                <a:buFont typeface="Times New Roman"/>
                <a:buNone/>
              </a:pPr>
              <a:r>
                <a:rPr b="1" lang="en-US" sz="2042">
                  <a:solidFill>
                    <a:schemeClr val="dk1"/>
                  </a:solidFill>
                  <a:latin typeface="Times New Roman"/>
                  <a:ea typeface="Times New Roman"/>
                  <a:cs typeface="Times New Roman"/>
                  <a:sym typeface="Times New Roman"/>
                </a:rPr>
                <a:t>10600</a:t>
              </a:r>
              <a:endParaRPr/>
            </a:p>
          </p:txBody>
        </p:sp>
        <p:sp>
          <p:nvSpPr>
            <p:cNvPr id="418" name="Google Shape;418;p12"/>
            <p:cNvSpPr/>
            <p:nvPr/>
          </p:nvSpPr>
          <p:spPr>
            <a:xfrm>
              <a:off x="660" y="3040"/>
              <a:ext cx="621" cy="241"/>
            </a:xfrm>
            <a:custGeom>
              <a:rect b="b" l="l" r="r" t="t"/>
              <a:pathLst>
                <a:path extrusionOk="0" h="247" w="637">
                  <a:moveTo>
                    <a:pt x="0" y="246"/>
                  </a:moveTo>
                  <a:lnTo>
                    <a:pt x="0" y="246"/>
                  </a:lnTo>
                  <a:lnTo>
                    <a:pt x="636" y="246"/>
                  </a:lnTo>
                  <a:lnTo>
                    <a:pt x="636" y="0"/>
                  </a:lnTo>
                </a:path>
              </a:pathLst>
            </a:custGeom>
            <a:noFill/>
            <a:ln cap="rnd" cmpd="sng" w="12700">
              <a:solidFill>
                <a:srgbClr val="EAEAEA"/>
              </a:solidFill>
              <a:prstDash val="dot"/>
              <a:round/>
              <a:headEnd len="med" w="med" type="stealth"/>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19" name="Google Shape;419;p12"/>
            <p:cNvSpPr/>
            <p:nvPr/>
          </p:nvSpPr>
          <p:spPr>
            <a:xfrm>
              <a:off x="1278" y="3040"/>
              <a:ext cx="1807" cy="355"/>
            </a:xfrm>
            <a:custGeom>
              <a:rect b="b" l="l" r="r" t="t"/>
              <a:pathLst>
                <a:path extrusionOk="0" h="364" w="1853">
                  <a:moveTo>
                    <a:pt x="0" y="0"/>
                  </a:moveTo>
                  <a:lnTo>
                    <a:pt x="0" y="363"/>
                  </a:lnTo>
                  <a:lnTo>
                    <a:pt x="1852" y="363"/>
                  </a:lnTo>
                  <a:lnTo>
                    <a:pt x="1852" y="0"/>
                  </a:lnTo>
                </a:path>
              </a:pathLst>
            </a:custGeom>
            <a:noFill/>
            <a:ln cap="rnd" cmpd="sng" w="12700">
              <a:solidFill>
                <a:srgbClr val="EAEAEA"/>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20" name="Google Shape;420;p12"/>
            <p:cNvSpPr/>
            <p:nvPr/>
          </p:nvSpPr>
          <p:spPr>
            <a:xfrm>
              <a:off x="3090" y="3042"/>
              <a:ext cx="2025" cy="469"/>
            </a:xfrm>
            <a:custGeom>
              <a:rect b="b" l="l" r="r" t="t"/>
              <a:pathLst>
                <a:path extrusionOk="0" h="481" w="2077">
                  <a:moveTo>
                    <a:pt x="0" y="0"/>
                  </a:moveTo>
                  <a:lnTo>
                    <a:pt x="0" y="480"/>
                  </a:lnTo>
                  <a:lnTo>
                    <a:pt x="2076" y="480"/>
                  </a:lnTo>
                  <a:lnTo>
                    <a:pt x="2076" y="478"/>
                  </a:lnTo>
                </a:path>
              </a:pathLst>
            </a:custGeom>
            <a:noFill/>
            <a:ln cap="rnd" cmpd="sng" w="12700">
              <a:solidFill>
                <a:srgbClr val="EAEAEA"/>
              </a:solidFill>
              <a:prstDash val="dot"/>
              <a:round/>
              <a:headEnd len="sm" w="sm" type="none"/>
              <a:tailEnd len="med" w="med" type="stealth"/>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21" name="Google Shape;421;p12"/>
            <p:cNvSpPr/>
            <p:nvPr/>
          </p:nvSpPr>
          <p:spPr>
            <a:xfrm>
              <a:off x="779" y="3027"/>
              <a:ext cx="347" cy="255"/>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042"/>
                <a:buFont typeface="Times New Roman"/>
                <a:buNone/>
              </a:pPr>
              <a:r>
                <a:rPr b="1" lang="en-US" sz="2042">
                  <a:solidFill>
                    <a:schemeClr val="dk1"/>
                  </a:solidFill>
                  <a:latin typeface="Times New Roman"/>
                  <a:ea typeface="Times New Roman"/>
                  <a:cs typeface="Times New Roman"/>
                  <a:sym typeface="Times New Roman"/>
                </a:rPr>
                <a:t>UV</a:t>
              </a:r>
              <a:endParaRPr/>
            </a:p>
          </p:txBody>
        </p:sp>
        <p:sp>
          <p:nvSpPr>
            <p:cNvPr id="422" name="Google Shape;422;p12"/>
            <p:cNvSpPr/>
            <p:nvPr/>
          </p:nvSpPr>
          <p:spPr>
            <a:xfrm>
              <a:off x="1831" y="3119"/>
              <a:ext cx="750" cy="255"/>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042"/>
                <a:buFont typeface="Times New Roman"/>
                <a:buNone/>
              </a:pPr>
              <a:r>
                <a:rPr b="1" lang="en-US" sz="2042">
                  <a:solidFill>
                    <a:schemeClr val="dk1"/>
                  </a:solidFill>
                  <a:latin typeface="Times New Roman"/>
                  <a:ea typeface="Times New Roman"/>
                  <a:cs typeface="Times New Roman"/>
                  <a:sym typeface="Times New Roman"/>
                </a:rPr>
                <a:t>VISIBLE</a:t>
              </a:r>
              <a:endParaRPr/>
            </a:p>
          </p:txBody>
        </p:sp>
        <p:sp>
          <p:nvSpPr>
            <p:cNvPr id="423" name="Google Shape;423;p12"/>
            <p:cNvSpPr/>
            <p:nvPr/>
          </p:nvSpPr>
          <p:spPr>
            <a:xfrm>
              <a:off x="3702" y="3223"/>
              <a:ext cx="938" cy="255"/>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042"/>
                <a:buFont typeface="Times New Roman"/>
                <a:buNone/>
              </a:pPr>
              <a:r>
                <a:rPr b="1" lang="en-US" sz="2042">
                  <a:solidFill>
                    <a:schemeClr val="dk1"/>
                  </a:solidFill>
                  <a:latin typeface="Times New Roman"/>
                  <a:ea typeface="Times New Roman"/>
                  <a:cs typeface="Times New Roman"/>
                  <a:sym typeface="Times New Roman"/>
                </a:rPr>
                <a:t>INFRARED</a:t>
              </a:r>
              <a:endParaRPr/>
            </a:p>
          </p:txBody>
        </p:sp>
        <p:cxnSp>
          <p:nvCxnSpPr>
            <p:cNvPr id="424" name="Google Shape;424;p12"/>
            <p:cNvCxnSpPr/>
            <p:nvPr/>
          </p:nvCxnSpPr>
          <p:spPr>
            <a:xfrm>
              <a:off x="1280" y="3009"/>
              <a:ext cx="0" cy="730"/>
            </a:xfrm>
            <a:prstGeom prst="straightConnector1">
              <a:avLst/>
            </a:prstGeom>
            <a:noFill/>
            <a:ln cap="flat" cmpd="sng" w="25400">
              <a:solidFill>
                <a:srgbClr val="EAEAEA"/>
              </a:solidFill>
              <a:prstDash val="solid"/>
              <a:round/>
              <a:headEnd len="sm" w="sm" type="none"/>
              <a:tailEnd len="sm" w="sm" type="none"/>
            </a:ln>
          </p:spPr>
        </p:cxnSp>
        <p:cxnSp>
          <p:nvCxnSpPr>
            <p:cNvPr id="425" name="Google Shape;425;p12"/>
            <p:cNvCxnSpPr/>
            <p:nvPr/>
          </p:nvCxnSpPr>
          <p:spPr>
            <a:xfrm>
              <a:off x="3088" y="3005"/>
              <a:ext cx="0" cy="731"/>
            </a:xfrm>
            <a:prstGeom prst="straightConnector1">
              <a:avLst/>
            </a:prstGeom>
            <a:noFill/>
            <a:ln cap="flat" cmpd="sng" w="25400">
              <a:solidFill>
                <a:srgbClr val="EAEAEA"/>
              </a:solidFill>
              <a:prstDash val="solid"/>
              <a:round/>
              <a:headEnd len="sm" w="sm" type="none"/>
              <a:tailEnd len="sm" w="sm" type="none"/>
            </a:ln>
          </p:spPr>
        </p:cxnSp>
        <p:sp>
          <p:nvSpPr>
            <p:cNvPr id="426" name="Google Shape;426;p12"/>
            <p:cNvSpPr/>
            <p:nvPr/>
          </p:nvSpPr>
          <p:spPr>
            <a:xfrm>
              <a:off x="974" y="3749"/>
              <a:ext cx="609" cy="255"/>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042"/>
                <a:buFont typeface="Times New Roman"/>
                <a:buNone/>
              </a:pPr>
              <a:r>
                <a:rPr b="1" lang="en-US" sz="2042">
                  <a:solidFill>
                    <a:schemeClr val="dk1"/>
                  </a:solidFill>
                  <a:latin typeface="Times New Roman"/>
                  <a:ea typeface="Times New Roman"/>
                  <a:cs typeface="Times New Roman"/>
                  <a:sym typeface="Times New Roman"/>
                </a:rPr>
                <a:t>400 nm</a:t>
              </a:r>
              <a:endParaRPr/>
            </a:p>
          </p:txBody>
        </p:sp>
        <p:sp>
          <p:nvSpPr>
            <p:cNvPr id="427" name="Google Shape;427;p12"/>
            <p:cNvSpPr/>
            <p:nvPr/>
          </p:nvSpPr>
          <p:spPr>
            <a:xfrm>
              <a:off x="2785" y="3747"/>
              <a:ext cx="609" cy="255"/>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042"/>
                <a:buFont typeface="Times New Roman"/>
                <a:buNone/>
              </a:pPr>
              <a:r>
                <a:rPr b="1" lang="en-US" sz="2042">
                  <a:solidFill>
                    <a:schemeClr val="dk1"/>
                  </a:solidFill>
                  <a:latin typeface="Times New Roman"/>
                  <a:ea typeface="Times New Roman"/>
                  <a:cs typeface="Times New Roman"/>
                  <a:sym typeface="Times New Roman"/>
                </a:rPr>
                <a:t>700 nm</a:t>
              </a:r>
              <a:endParaRPr/>
            </a:p>
          </p:txBody>
        </p:sp>
        <p:sp>
          <p:nvSpPr>
            <p:cNvPr id="428" name="Google Shape;428;p12"/>
            <p:cNvSpPr/>
            <p:nvPr/>
          </p:nvSpPr>
          <p:spPr>
            <a:xfrm>
              <a:off x="3470" y="703"/>
              <a:ext cx="817" cy="276"/>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269"/>
                <a:buFont typeface="Times New Roman"/>
                <a:buNone/>
              </a:pPr>
              <a:r>
                <a:rPr b="1" lang="en-US" sz="2269">
                  <a:solidFill>
                    <a:schemeClr val="dk1"/>
                  </a:solidFill>
                  <a:latin typeface="Times New Roman"/>
                  <a:ea typeface="Times New Roman"/>
                  <a:cs typeface="Times New Roman"/>
                  <a:sym typeface="Times New Roman"/>
                </a:rPr>
                <a:t>Holmium</a:t>
              </a:r>
              <a:endParaRPr/>
            </a:p>
          </p:txBody>
        </p:sp>
        <p:sp>
          <p:nvSpPr>
            <p:cNvPr id="429" name="Google Shape;429;p12"/>
            <p:cNvSpPr/>
            <p:nvPr/>
          </p:nvSpPr>
          <p:spPr>
            <a:xfrm rot="-5400000">
              <a:off x="3540" y="2383"/>
              <a:ext cx="447" cy="247"/>
            </a:xfrm>
            <a:prstGeom prst="rect">
              <a:avLst/>
            </a:prstGeom>
            <a:noFill/>
            <a:ln>
              <a:noFill/>
            </a:ln>
          </p:spPr>
          <p:txBody>
            <a:bodyPr anchorCtr="0" anchor="ctr" bIns="52200" lIns="104425" spcFirstLastPara="1" rIns="104425" wrap="square" tIns="52200">
              <a:spAutoFit/>
            </a:bodyPr>
            <a:lstStyle/>
            <a:p>
              <a:pPr indent="0" lvl="0" marL="0" marR="0" rtl="0" algn="ctr">
                <a:spcBef>
                  <a:spcPts val="0"/>
                </a:spcBef>
                <a:spcAft>
                  <a:spcPts val="0"/>
                </a:spcAft>
                <a:buClr>
                  <a:schemeClr val="dk1"/>
                </a:buClr>
                <a:buSzPts val="2042"/>
                <a:buFont typeface="Times New Roman"/>
                <a:buNone/>
              </a:pPr>
              <a:r>
                <a:rPr b="1" lang="en-US" sz="2042">
                  <a:solidFill>
                    <a:schemeClr val="dk1"/>
                  </a:solidFill>
                  <a:latin typeface="Times New Roman"/>
                  <a:ea typeface="Times New Roman"/>
                  <a:cs typeface="Times New Roman"/>
                  <a:sym typeface="Times New Roman"/>
                </a:rPr>
                <a:t>2100</a:t>
              </a:r>
              <a:endParaRPr/>
            </a:p>
          </p:txBody>
        </p:sp>
        <p:sp>
          <p:nvSpPr>
            <p:cNvPr id="430" name="Google Shape;430;p12"/>
            <p:cNvSpPr/>
            <p:nvPr/>
          </p:nvSpPr>
          <p:spPr>
            <a:xfrm>
              <a:off x="3860" y="935"/>
              <a:ext cx="4" cy="2084"/>
            </a:xfrm>
            <a:custGeom>
              <a:rect b="b" l="l" r="r" t="t"/>
              <a:pathLst>
                <a:path extrusionOk="0" h="2137" w="4">
                  <a:moveTo>
                    <a:pt x="3" y="0"/>
                  </a:moveTo>
                  <a:lnTo>
                    <a:pt x="0" y="2136"/>
                  </a:lnTo>
                </a:path>
              </a:pathLst>
            </a:custGeom>
            <a:noFill/>
            <a:ln cap="rnd" cmpd="sng" w="25400">
              <a:solidFill>
                <a:srgbClr val="EAEAEA"/>
              </a:solidFill>
              <a:prstDash val="solid"/>
              <a:round/>
              <a:headEnd len="med" w="med" type="stealth"/>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13"/>
          <p:cNvSpPr txBox="1"/>
          <p:nvPr>
            <p:ph type="title"/>
          </p:nvPr>
        </p:nvSpPr>
        <p:spPr>
          <a:xfrm>
            <a:off x="1576265" y="612775"/>
            <a:ext cx="7324968" cy="736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How Does it Work ?</a:t>
            </a:r>
            <a:endParaRPr/>
          </a:p>
        </p:txBody>
      </p:sp>
      <p:pic>
        <p:nvPicPr>
          <p:cNvPr id="437" name="Google Shape;437;p13"/>
          <p:cNvPicPr preferRelativeResize="0"/>
          <p:nvPr>
            <p:ph idx="1" type="body"/>
          </p:nvPr>
        </p:nvPicPr>
        <p:blipFill rotWithShape="1">
          <a:blip r:embed="rId3">
            <a:alphaModFix/>
          </a:blip>
          <a:srcRect b="0" l="0" r="0" t="0"/>
          <a:stretch/>
        </p:blipFill>
        <p:spPr>
          <a:xfrm>
            <a:off x="971550" y="1901472"/>
            <a:ext cx="6914444" cy="5185833"/>
          </a:xfrm>
          <a:prstGeom prst="rect">
            <a:avLst/>
          </a:prstGeom>
          <a:noFill/>
          <a:ln cap="flat" cmpd="sng" w="9525">
            <a:solidFill>
              <a:srgbClr val="000000"/>
            </a:solidFill>
            <a:prstDash val="solid"/>
            <a:miter lim="800000"/>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4"/>
          <p:cNvSpPr txBox="1"/>
          <p:nvPr>
            <p:ph type="title"/>
          </p:nvPr>
        </p:nvSpPr>
        <p:spPr>
          <a:xfrm>
            <a:off x="1576265" y="1118991"/>
            <a:ext cx="7324968" cy="736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Inside the IPL head</a:t>
            </a:r>
            <a:endParaRPr/>
          </a:p>
        </p:txBody>
      </p:sp>
      <p:grpSp>
        <p:nvGrpSpPr>
          <p:cNvPr id="444" name="Google Shape;444;p14"/>
          <p:cNvGrpSpPr/>
          <p:nvPr/>
        </p:nvGrpSpPr>
        <p:grpSpPr>
          <a:xfrm>
            <a:off x="1867959" y="2247195"/>
            <a:ext cx="5571170" cy="4656446"/>
            <a:chOff x="734" y="1256"/>
            <a:chExt cx="3094" cy="2586"/>
          </a:xfrm>
        </p:grpSpPr>
        <p:sp>
          <p:nvSpPr>
            <p:cNvPr id="445" name="Google Shape;445;p14"/>
            <p:cNvSpPr/>
            <p:nvPr/>
          </p:nvSpPr>
          <p:spPr>
            <a:xfrm>
              <a:off x="2897" y="3488"/>
              <a:ext cx="70" cy="132"/>
            </a:xfrm>
            <a:custGeom>
              <a:rect b="b" l="l" r="r" t="t"/>
              <a:pathLst>
                <a:path extrusionOk="0" h="132" w="70">
                  <a:moveTo>
                    <a:pt x="56" y="126"/>
                  </a:moveTo>
                  <a:lnTo>
                    <a:pt x="70" y="126"/>
                  </a:lnTo>
                  <a:lnTo>
                    <a:pt x="14" y="0"/>
                  </a:lnTo>
                  <a:lnTo>
                    <a:pt x="0" y="6"/>
                  </a:lnTo>
                  <a:lnTo>
                    <a:pt x="49" y="132"/>
                  </a:lnTo>
                  <a:lnTo>
                    <a:pt x="56" y="12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46" name="Google Shape;446;p14"/>
            <p:cNvSpPr/>
            <p:nvPr/>
          </p:nvSpPr>
          <p:spPr>
            <a:xfrm>
              <a:off x="2904" y="3596"/>
              <a:ext cx="98" cy="90"/>
            </a:xfrm>
            <a:custGeom>
              <a:rect b="b" l="l" r="r" t="t"/>
              <a:pathLst>
                <a:path extrusionOk="0" h="90" w="98">
                  <a:moveTo>
                    <a:pt x="77" y="90"/>
                  </a:moveTo>
                  <a:lnTo>
                    <a:pt x="98" y="0"/>
                  </a:lnTo>
                  <a:lnTo>
                    <a:pt x="77" y="90"/>
                  </a:lnTo>
                  <a:lnTo>
                    <a:pt x="0" y="30"/>
                  </a:lnTo>
                  <a:lnTo>
                    <a:pt x="98" y="0"/>
                  </a:lnTo>
                  <a:lnTo>
                    <a:pt x="77" y="9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47" name="Google Shape;447;p14"/>
            <p:cNvSpPr/>
            <p:nvPr/>
          </p:nvSpPr>
          <p:spPr>
            <a:xfrm>
              <a:off x="2400" y="3380"/>
              <a:ext cx="70" cy="132"/>
            </a:xfrm>
            <a:custGeom>
              <a:rect b="b" l="l" r="r" t="t"/>
              <a:pathLst>
                <a:path extrusionOk="0" h="132" w="70">
                  <a:moveTo>
                    <a:pt x="63" y="132"/>
                  </a:moveTo>
                  <a:lnTo>
                    <a:pt x="70" y="126"/>
                  </a:lnTo>
                  <a:lnTo>
                    <a:pt x="21" y="0"/>
                  </a:lnTo>
                  <a:lnTo>
                    <a:pt x="0" y="6"/>
                  </a:lnTo>
                  <a:lnTo>
                    <a:pt x="49" y="132"/>
                  </a:lnTo>
                  <a:lnTo>
                    <a:pt x="63" y="13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48" name="Google Shape;448;p14"/>
            <p:cNvSpPr/>
            <p:nvPr/>
          </p:nvSpPr>
          <p:spPr>
            <a:xfrm>
              <a:off x="2407" y="3488"/>
              <a:ext cx="98" cy="96"/>
            </a:xfrm>
            <a:custGeom>
              <a:rect b="b" l="l" r="r" t="t"/>
              <a:pathLst>
                <a:path extrusionOk="0" h="96" w="98">
                  <a:moveTo>
                    <a:pt x="84" y="96"/>
                  </a:moveTo>
                  <a:lnTo>
                    <a:pt x="98" y="0"/>
                  </a:lnTo>
                  <a:lnTo>
                    <a:pt x="84" y="96"/>
                  </a:lnTo>
                  <a:lnTo>
                    <a:pt x="0" y="30"/>
                  </a:lnTo>
                  <a:lnTo>
                    <a:pt x="98" y="0"/>
                  </a:lnTo>
                  <a:lnTo>
                    <a:pt x="84" y="9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49" name="Google Shape;449;p14"/>
            <p:cNvSpPr/>
            <p:nvPr/>
          </p:nvSpPr>
          <p:spPr>
            <a:xfrm>
              <a:off x="2008" y="3308"/>
              <a:ext cx="63" cy="132"/>
            </a:xfrm>
            <a:custGeom>
              <a:rect b="b" l="l" r="r" t="t"/>
              <a:pathLst>
                <a:path extrusionOk="0" h="132" w="63">
                  <a:moveTo>
                    <a:pt x="56" y="132"/>
                  </a:moveTo>
                  <a:lnTo>
                    <a:pt x="63" y="132"/>
                  </a:lnTo>
                  <a:lnTo>
                    <a:pt x="14" y="0"/>
                  </a:lnTo>
                  <a:lnTo>
                    <a:pt x="0" y="6"/>
                  </a:lnTo>
                  <a:lnTo>
                    <a:pt x="49" y="132"/>
                  </a:lnTo>
                  <a:lnTo>
                    <a:pt x="56" y="13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50" name="Google Shape;450;p14"/>
            <p:cNvSpPr/>
            <p:nvPr/>
          </p:nvSpPr>
          <p:spPr>
            <a:xfrm>
              <a:off x="2008" y="3416"/>
              <a:ext cx="105" cy="96"/>
            </a:xfrm>
            <a:custGeom>
              <a:rect b="b" l="l" r="r" t="t"/>
              <a:pathLst>
                <a:path extrusionOk="0" h="96" w="105">
                  <a:moveTo>
                    <a:pt x="84" y="96"/>
                  </a:moveTo>
                  <a:lnTo>
                    <a:pt x="105" y="0"/>
                  </a:lnTo>
                  <a:lnTo>
                    <a:pt x="84" y="96"/>
                  </a:lnTo>
                  <a:lnTo>
                    <a:pt x="0" y="30"/>
                  </a:lnTo>
                  <a:lnTo>
                    <a:pt x="105" y="0"/>
                  </a:lnTo>
                  <a:lnTo>
                    <a:pt x="84" y="9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51" name="Google Shape;451;p14"/>
            <p:cNvSpPr/>
            <p:nvPr/>
          </p:nvSpPr>
          <p:spPr>
            <a:xfrm>
              <a:off x="1637" y="3212"/>
              <a:ext cx="63" cy="132"/>
            </a:xfrm>
            <a:custGeom>
              <a:rect b="b" l="l" r="r" t="t"/>
              <a:pathLst>
                <a:path extrusionOk="0" h="132" w="63">
                  <a:moveTo>
                    <a:pt x="56" y="126"/>
                  </a:moveTo>
                  <a:lnTo>
                    <a:pt x="63" y="126"/>
                  </a:lnTo>
                  <a:lnTo>
                    <a:pt x="14" y="0"/>
                  </a:lnTo>
                  <a:lnTo>
                    <a:pt x="0" y="6"/>
                  </a:lnTo>
                  <a:lnTo>
                    <a:pt x="49" y="132"/>
                  </a:lnTo>
                  <a:lnTo>
                    <a:pt x="56" y="12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52" name="Google Shape;452;p14"/>
            <p:cNvSpPr/>
            <p:nvPr/>
          </p:nvSpPr>
          <p:spPr>
            <a:xfrm>
              <a:off x="1644" y="3320"/>
              <a:ext cx="98" cy="90"/>
            </a:xfrm>
            <a:custGeom>
              <a:rect b="b" l="l" r="r" t="t"/>
              <a:pathLst>
                <a:path extrusionOk="0" h="90" w="98">
                  <a:moveTo>
                    <a:pt x="77" y="90"/>
                  </a:moveTo>
                  <a:lnTo>
                    <a:pt x="98" y="0"/>
                  </a:lnTo>
                  <a:lnTo>
                    <a:pt x="77" y="90"/>
                  </a:lnTo>
                  <a:lnTo>
                    <a:pt x="0" y="30"/>
                  </a:lnTo>
                  <a:lnTo>
                    <a:pt x="98" y="0"/>
                  </a:lnTo>
                  <a:lnTo>
                    <a:pt x="77" y="9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53" name="Google Shape;453;p14"/>
            <p:cNvSpPr/>
            <p:nvPr/>
          </p:nvSpPr>
          <p:spPr>
            <a:xfrm>
              <a:off x="1266" y="3116"/>
              <a:ext cx="70" cy="132"/>
            </a:xfrm>
            <a:custGeom>
              <a:rect b="b" l="l" r="r" t="t"/>
              <a:pathLst>
                <a:path extrusionOk="0" h="132" w="70">
                  <a:moveTo>
                    <a:pt x="56" y="132"/>
                  </a:moveTo>
                  <a:lnTo>
                    <a:pt x="70" y="126"/>
                  </a:lnTo>
                  <a:lnTo>
                    <a:pt x="21" y="0"/>
                  </a:lnTo>
                  <a:lnTo>
                    <a:pt x="0" y="6"/>
                  </a:lnTo>
                  <a:lnTo>
                    <a:pt x="49" y="132"/>
                  </a:lnTo>
                  <a:lnTo>
                    <a:pt x="56" y="13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54" name="Google Shape;454;p14"/>
            <p:cNvSpPr/>
            <p:nvPr/>
          </p:nvSpPr>
          <p:spPr>
            <a:xfrm>
              <a:off x="1273" y="3224"/>
              <a:ext cx="98" cy="96"/>
            </a:xfrm>
            <a:custGeom>
              <a:rect b="b" l="l" r="r" t="t"/>
              <a:pathLst>
                <a:path extrusionOk="0" h="96" w="98">
                  <a:moveTo>
                    <a:pt x="77" y="96"/>
                  </a:moveTo>
                  <a:lnTo>
                    <a:pt x="98" y="0"/>
                  </a:lnTo>
                  <a:lnTo>
                    <a:pt x="77" y="96"/>
                  </a:lnTo>
                  <a:lnTo>
                    <a:pt x="0" y="30"/>
                  </a:lnTo>
                  <a:lnTo>
                    <a:pt x="98" y="0"/>
                  </a:lnTo>
                  <a:lnTo>
                    <a:pt x="77" y="9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55" name="Google Shape;455;p14"/>
            <p:cNvSpPr/>
            <p:nvPr/>
          </p:nvSpPr>
          <p:spPr>
            <a:xfrm>
              <a:off x="979" y="3044"/>
              <a:ext cx="63" cy="132"/>
            </a:xfrm>
            <a:custGeom>
              <a:rect b="b" l="l" r="r" t="t"/>
              <a:pathLst>
                <a:path extrusionOk="0" h="132" w="63">
                  <a:moveTo>
                    <a:pt x="56" y="132"/>
                  </a:moveTo>
                  <a:lnTo>
                    <a:pt x="63" y="132"/>
                  </a:lnTo>
                  <a:lnTo>
                    <a:pt x="14" y="0"/>
                  </a:lnTo>
                  <a:lnTo>
                    <a:pt x="0" y="6"/>
                  </a:lnTo>
                  <a:lnTo>
                    <a:pt x="49" y="132"/>
                  </a:lnTo>
                  <a:lnTo>
                    <a:pt x="56" y="13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56" name="Google Shape;456;p14"/>
            <p:cNvSpPr/>
            <p:nvPr/>
          </p:nvSpPr>
          <p:spPr>
            <a:xfrm>
              <a:off x="986" y="3158"/>
              <a:ext cx="98" cy="90"/>
            </a:xfrm>
            <a:custGeom>
              <a:rect b="b" l="l" r="r" t="t"/>
              <a:pathLst>
                <a:path extrusionOk="0" h="90" w="98">
                  <a:moveTo>
                    <a:pt x="77" y="90"/>
                  </a:moveTo>
                  <a:lnTo>
                    <a:pt x="98" y="0"/>
                  </a:lnTo>
                  <a:lnTo>
                    <a:pt x="77" y="90"/>
                  </a:lnTo>
                  <a:lnTo>
                    <a:pt x="0" y="24"/>
                  </a:lnTo>
                  <a:lnTo>
                    <a:pt x="98" y="0"/>
                  </a:lnTo>
                  <a:lnTo>
                    <a:pt x="77" y="9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57" name="Google Shape;457;p14"/>
            <p:cNvSpPr/>
            <p:nvPr/>
          </p:nvSpPr>
          <p:spPr>
            <a:xfrm>
              <a:off x="2729" y="3500"/>
              <a:ext cx="70" cy="132"/>
            </a:xfrm>
            <a:custGeom>
              <a:rect b="b" l="l" r="r" t="t"/>
              <a:pathLst>
                <a:path extrusionOk="0" h="132" w="70">
                  <a:moveTo>
                    <a:pt x="14" y="126"/>
                  </a:moveTo>
                  <a:lnTo>
                    <a:pt x="21" y="132"/>
                  </a:lnTo>
                  <a:lnTo>
                    <a:pt x="70" y="6"/>
                  </a:lnTo>
                  <a:lnTo>
                    <a:pt x="49" y="0"/>
                  </a:lnTo>
                  <a:lnTo>
                    <a:pt x="0" y="126"/>
                  </a:lnTo>
                  <a:lnTo>
                    <a:pt x="14" y="12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58" name="Google Shape;458;p14"/>
            <p:cNvSpPr/>
            <p:nvPr/>
          </p:nvSpPr>
          <p:spPr>
            <a:xfrm>
              <a:off x="2694" y="3608"/>
              <a:ext cx="98" cy="90"/>
            </a:xfrm>
            <a:custGeom>
              <a:rect b="b" l="l" r="r" t="t"/>
              <a:pathLst>
                <a:path extrusionOk="0" h="90" w="98">
                  <a:moveTo>
                    <a:pt x="21" y="90"/>
                  </a:moveTo>
                  <a:lnTo>
                    <a:pt x="98" y="24"/>
                  </a:lnTo>
                  <a:lnTo>
                    <a:pt x="21" y="90"/>
                  </a:lnTo>
                  <a:lnTo>
                    <a:pt x="0" y="0"/>
                  </a:lnTo>
                  <a:lnTo>
                    <a:pt x="98" y="24"/>
                  </a:lnTo>
                  <a:lnTo>
                    <a:pt x="21" y="9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59" name="Google Shape;459;p14"/>
            <p:cNvSpPr/>
            <p:nvPr/>
          </p:nvSpPr>
          <p:spPr>
            <a:xfrm>
              <a:off x="2239" y="3392"/>
              <a:ext cx="70" cy="132"/>
            </a:xfrm>
            <a:custGeom>
              <a:rect b="b" l="l" r="r" t="t"/>
              <a:pathLst>
                <a:path extrusionOk="0" h="132" w="70">
                  <a:moveTo>
                    <a:pt x="7" y="132"/>
                  </a:moveTo>
                  <a:lnTo>
                    <a:pt x="21" y="132"/>
                  </a:lnTo>
                  <a:lnTo>
                    <a:pt x="70" y="6"/>
                  </a:lnTo>
                  <a:lnTo>
                    <a:pt x="49" y="0"/>
                  </a:lnTo>
                  <a:lnTo>
                    <a:pt x="0" y="126"/>
                  </a:lnTo>
                  <a:lnTo>
                    <a:pt x="7" y="13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60" name="Google Shape;460;p14"/>
            <p:cNvSpPr/>
            <p:nvPr/>
          </p:nvSpPr>
          <p:spPr>
            <a:xfrm>
              <a:off x="2197" y="3500"/>
              <a:ext cx="105" cy="90"/>
            </a:xfrm>
            <a:custGeom>
              <a:rect b="b" l="l" r="r" t="t"/>
              <a:pathLst>
                <a:path extrusionOk="0" h="90" w="105">
                  <a:moveTo>
                    <a:pt x="21" y="90"/>
                  </a:moveTo>
                  <a:lnTo>
                    <a:pt x="105" y="30"/>
                  </a:lnTo>
                  <a:lnTo>
                    <a:pt x="21" y="90"/>
                  </a:lnTo>
                  <a:lnTo>
                    <a:pt x="0" y="0"/>
                  </a:lnTo>
                  <a:lnTo>
                    <a:pt x="105" y="30"/>
                  </a:lnTo>
                  <a:lnTo>
                    <a:pt x="21" y="9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61" name="Google Shape;461;p14"/>
            <p:cNvSpPr/>
            <p:nvPr/>
          </p:nvSpPr>
          <p:spPr>
            <a:xfrm>
              <a:off x="1840" y="3320"/>
              <a:ext cx="70" cy="132"/>
            </a:xfrm>
            <a:custGeom>
              <a:rect b="b" l="l" r="r" t="t"/>
              <a:pathLst>
                <a:path extrusionOk="0" h="132" w="70">
                  <a:moveTo>
                    <a:pt x="7" y="132"/>
                  </a:moveTo>
                  <a:lnTo>
                    <a:pt x="21" y="132"/>
                  </a:lnTo>
                  <a:lnTo>
                    <a:pt x="70" y="6"/>
                  </a:lnTo>
                  <a:lnTo>
                    <a:pt x="49" y="0"/>
                  </a:lnTo>
                  <a:lnTo>
                    <a:pt x="0" y="126"/>
                  </a:lnTo>
                  <a:lnTo>
                    <a:pt x="7" y="13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62" name="Google Shape;462;p14"/>
            <p:cNvSpPr/>
            <p:nvPr/>
          </p:nvSpPr>
          <p:spPr>
            <a:xfrm>
              <a:off x="1805" y="3428"/>
              <a:ext cx="98" cy="96"/>
            </a:xfrm>
            <a:custGeom>
              <a:rect b="b" l="l" r="r" t="t"/>
              <a:pathLst>
                <a:path extrusionOk="0" h="96" w="98">
                  <a:moveTo>
                    <a:pt x="21" y="96"/>
                  </a:moveTo>
                  <a:lnTo>
                    <a:pt x="98" y="30"/>
                  </a:lnTo>
                  <a:lnTo>
                    <a:pt x="21" y="96"/>
                  </a:lnTo>
                  <a:lnTo>
                    <a:pt x="0" y="0"/>
                  </a:lnTo>
                  <a:lnTo>
                    <a:pt x="98" y="30"/>
                  </a:lnTo>
                  <a:lnTo>
                    <a:pt x="21" y="9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63" name="Google Shape;463;p14"/>
            <p:cNvSpPr/>
            <p:nvPr/>
          </p:nvSpPr>
          <p:spPr>
            <a:xfrm>
              <a:off x="1469" y="3224"/>
              <a:ext cx="70" cy="132"/>
            </a:xfrm>
            <a:custGeom>
              <a:rect b="b" l="l" r="r" t="t"/>
              <a:pathLst>
                <a:path extrusionOk="0" h="132" w="70">
                  <a:moveTo>
                    <a:pt x="14" y="126"/>
                  </a:moveTo>
                  <a:lnTo>
                    <a:pt x="21" y="132"/>
                  </a:lnTo>
                  <a:lnTo>
                    <a:pt x="70" y="6"/>
                  </a:lnTo>
                  <a:lnTo>
                    <a:pt x="49" y="0"/>
                  </a:lnTo>
                  <a:lnTo>
                    <a:pt x="0" y="126"/>
                  </a:lnTo>
                  <a:lnTo>
                    <a:pt x="14" y="12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64" name="Google Shape;464;p14"/>
            <p:cNvSpPr/>
            <p:nvPr/>
          </p:nvSpPr>
          <p:spPr>
            <a:xfrm>
              <a:off x="1434" y="3332"/>
              <a:ext cx="98" cy="90"/>
            </a:xfrm>
            <a:custGeom>
              <a:rect b="b" l="l" r="r" t="t"/>
              <a:pathLst>
                <a:path extrusionOk="0" h="90" w="98">
                  <a:moveTo>
                    <a:pt x="21" y="90"/>
                  </a:moveTo>
                  <a:lnTo>
                    <a:pt x="98" y="24"/>
                  </a:lnTo>
                  <a:lnTo>
                    <a:pt x="21" y="90"/>
                  </a:lnTo>
                  <a:lnTo>
                    <a:pt x="0" y="0"/>
                  </a:lnTo>
                  <a:lnTo>
                    <a:pt x="98" y="24"/>
                  </a:lnTo>
                  <a:lnTo>
                    <a:pt x="21" y="9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65" name="Google Shape;465;p14"/>
            <p:cNvSpPr/>
            <p:nvPr/>
          </p:nvSpPr>
          <p:spPr>
            <a:xfrm>
              <a:off x="1098" y="3128"/>
              <a:ext cx="70" cy="132"/>
            </a:xfrm>
            <a:custGeom>
              <a:rect b="b" l="l" r="r" t="t"/>
              <a:pathLst>
                <a:path extrusionOk="0" h="132" w="70">
                  <a:moveTo>
                    <a:pt x="14" y="132"/>
                  </a:moveTo>
                  <a:lnTo>
                    <a:pt x="21" y="132"/>
                  </a:lnTo>
                  <a:lnTo>
                    <a:pt x="70" y="6"/>
                  </a:lnTo>
                  <a:lnTo>
                    <a:pt x="49" y="0"/>
                  </a:lnTo>
                  <a:lnTo>
                    <a:pt x="0" y="126"/>
                  </a:lnTo>
                  <a:lnTo>
                    <a:pt x="14" y="13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66" name="Google Shape;466;p14"/>
            <p:cNvSpPr/>
            <p:nvPr/>
          </p:nvSpPr>
          <p:spPr>
            <a:xfrm>
              <a:off x="1063" y="3236"/>
              <a:ext cx="98" cy="90"/>
            </a:xfrm>
            <a:custGeom>
              <a:rect b="b" l="l" r="r" t="t"/>
              <a:pathLst>
                <a:path extrusionOk="0" h="90" w="98">
                  <a:moveTo>
                    <a:pt x="21" y="90"/>
                  </a:moveTo>
                  <a:lnTo>
                    <a:pt x="98" y="30"/>
                  </a:lnTo>
                  <a:lnTo>
                    <a:pt x="21" y="90"/>
                  </a:lnTo>
                  <a:lnTo>
                    <a:pt x="0" y="0"/>
                  </a:lnTo>
                  <a:lnTo>
                    <a:pt x="98" y="30"/>
                  </a:lnTo>
                  <a:lnTo>
                    <a:pt x="21" y="9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67" name="Google Shape;467;p14"/>
            <p:cNvSpPr/>
            <p:nvPr/>
          </p:nvSpPr>
          <p:spPr>
            <a:xfrm>
              <a:off x="811" y="3056"/>
              <a:ext cx="70" cy="132"/>
            </a:xfrm>
            <a:custGeom>
              <a:rect b="b" l="l" r="r" t="t"/>
              <a:pathLst>
                <a:path extrusionOk="0" h="132" w="70">
                  <a:moveTo>
                    <a:pt x="14" y="132"/>
                  </a:moveTo>
                  <a:lnTo>
                    <a:pt x="21" y="132"/>
                  </a:lnTo>
                  <a:lnTo>
                    <a:pt x="70" y="6"/>
                  </a:lnTo>
                  <a:lnTo>
                    <a:pt x="49" y="0"/>
                  </a:lnTo>
                  <a:lnTo>
                    <a:pt x="0" y="126"/>
                  </a:lnTo>
                  <a:lnTo>
                    <a:pt x="14" y="13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68" name="Google Shape;468;p14"/>
            <p:cNvSpPr/>
            <p:nvPr/>
          </p:nvSpPr>
          <p:spPr>
            <a:xfrm>
              <a:off x="776" y="3164"/>
              <a:ext cx="98" cy="96"/>
            </a:xfrm>
            <a:custGeom>
              <a:rect b="b" l="l" r="r" t="t"/>
              <a:pathLst>
                <a:path extrusionOk="0" h="96" w="98">
                  <a:moveTo>
                    <a:pt x="21" y="96"/>
                  </a:moveTo>
                  <a:lnTo>
                    <a:pt x="98" y="30"/>
                  </a:lnTo>
                  <a:lnTo>
                    <a:pt x="21" y="96"/>
                  </a:lnTo>
                  <a:lnTo>
                    <a:pt x="0" y="0"/>
                  </a:lnTo>
                  <a:lnTo>
                    <a:pt x="98" y="30"/>
                  </a:lnTo>
                  <a:lnTo>
                    <a:pt x="21" y="9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69" name="Google Shape;469;p14"/>
            <p:cNvSpPr/>
            <p:nvPr/>
          </p:nvSpPr>
          <p:spPr>
            <a:xfrm>
              <a:off x="790" y="1742"/>
              <a:ext cx="2814" cy="360"/>
            </a:xfrm>
            <a:custGeom>
              <a:rect b="b" l="l" r="r" t="t"/>
              <a:pathLst>
                <a:path extrusionOk="0" h="360" w="2814">
                  <a:moveTo>
                    <a:pt x="2513" y="360"/>
                  </a:moveTo>
                  <a:lnTo>
                    <a:pt x="0" y="24"/>
                  </a:lnTo>
                  <a:lnTo>
                    <a:pt x="210" y="0"/>
                  </a:lnTo>
                  <a:lnTo>
                    <a:pt x="2814" y="324"/>
                  </a:lnTo>
                  <a:lnTo>
                    <a:pt x="2513" y="36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70" name="Google Shape;470;p14"/>
            <p:cNvSpPr/>
            <p:nvPr/>
          </p:nvSpPr>
          <p:spPr>
            <a:xfrm>
              <a:off x="790" y="1742"/>
              <a:ext cx="2814" cy="360"/>
            </a:xfrm>
            <a:custGeom>
              <a:rect b="b" l="l" r="r" t="t"/>
              <a:pathLst>
                <a:path extrusionOk="0" h="360" w="2814">
                  <a:moveTo>
                    <a:pt x="2513" y="360"/>
                  </a:moveTo>
                  <a:lnTo>
                    <a:pt x="0" y="24"/>
                  </a:lnTo>
                  <a:lnTo>
                    <a:pt x="210" y="0"/>
                  </a:lnTo>
                  <a:lnTo>
                    <a:pt x="2814" y="324"/>
                  </a:lnTo>
                  <a:lnTo>
                    <a:pt x="2513" y="36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71" name="Google Shape;471;p14"/>
            <p:cNvSpPr/>
            <p:nvPr/>
          </p:nvSpPr>
          <p:spPr>
            <a:xfrm>
              <a:off x="790" y="1766"/>
              <a:ext cx="2513" cy="1884"/>
            </a:xfrm>
            <a:custGeom>
              <a:rect b="b" l="l" r="r" t="t"/>
              <a:pathLst>
                <a:path extrusionOk="0" h="1884" w="2513">
                  <a:moveTo>
                    <a:pt x="2513" y="1884"/>
                  </a:moveTo>
                  <a:lnTo>
                    <a:pt x="35" y="1314"/>
                  </a:lnTo>
                  <a:lnTo>
                    <a:pt x="0" y="0"/>
                  </a:lnTo>
                  <a:lnTo>
                    <a:pt x="2513" y="336"/>
                  </a:lnTo>
                  <a:lnTo>
                    <a:pt x="2513" y="1884"/>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descr="Light upward diagonal" id="472" name="Google Shape;472;p14"/>
            <p:cNvSpPr/>
            <p:nvPr/>
          </p:nvSpPr>
          <p:spPr>
            <a:xfrm>
              <a:off x="790" y="1766"/>
              <a:ext cx="2513" cy="1884"/>
            </a:xfrm>
            <a:custGeom>
              <a:rect b="b" l="l" r="r" t="t"/>
              <a:pathLst>
                <a:path extrusionOk="0" h="1884" w="2513">
                  <a:moveTo>
                    <a:pt x="2513" y="1884"/>
                  </a:moveTo>
                  <a:lnTo>
                    <a:pt x="35" y="1314"/>
                  </a:lnTo>
                  <a:lnTo>
                    <a:pt x="0" y="0"/>
                  </a:lnTo>
                  <a:lnTo>
                    <a:pt x="2513" y="336"/>
                  </a:lnTo>
                  <a:lnTo>
                    <a:pt x="2513" y="1884"/>
                  </a:lnTo>
                </a:path>
              </a:pathLst>
            </a:custGeom>
            <a:blipFill rotWithShape="1">
              <a:blip r:embed="rId3">
                <a:alphaModFix/>
              </a:blip>
              <a:tile algn="tl" flip="none" tx="0" sx="100000" ty="0" sy="100000"/>
            </a:blip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73" name="Google Shape;473;p14"/>
            <p:cNvSpPr/>
            <p:nvPr/>
          </p:nvSpPr>
          <p:spPr>
            <a:xfrm>
              <a:off x="3303" y="2066"/>
              <a:ext cx="301" cy="1584"/>
            </a:xfrm>
            <a:custGeom>
              <a:rect b="b" l="l" r="r" t="t"/>
              <a:pathLst>
                <a:path extrusionOk="0" h="1584" w="301">
                  <a:moveTo>
                    <a:pt x="0" y="36"/>
                  </a:moveTo>
                  <a:lnTo>
                    <a:pt x="301" y="0"/>
                  </a:lnTo>
                  <a:lnTo>
                    <a:pt x="301" y="1554"/>
                  </a:lnTo>
                  <a:lnTo>
                    <a:pt x="0" y="1584"/>
                  </a:lnTo>
                  <a:lnTo>
                    <a:pt x="0" y="36"/>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descr="Light downward diagonal" id="474" name="Google Shape;474;p14"/>
            <p:cNvSpPr/>
            <p:nvPr/>
          </p:nvSpPr>
          <p:spPr>
            <a:xfrm>
              <a:off x="3303" y="2066"/>
              <a:ext cx="301" cy="1584"/>
            </a:xfrm>
            <a:custGeom>
              <a:rect b="b" l="l" r="r" t="t"/>
              <a:pathLst>
                <a:path extrusionOk="0" h="1584" w="301">
                  <a:moveTo>
                    <a:pt x="0" y="36"/>
                  </a:moveTo>
                  <a:lnTo>
                    <a:pt x="301" y="0"/>
                  </a:lnTo>
                  <a:lnTo>
                    <a:pt x="301" y="1554"/>
                  </a:lnTo>
                  <a:lnTo>
                    <a:pt x="0" y="1584"/>
                  </a:lnTo>
                  <a:lnTo>
                    <a:pt x="0" y="36"/>
                  </a:lnTo>
                </a:path>
              </a:pathLst>
            </a:custGeom>
            <a:blipFill rotWithShape="1">
              <a:blip r:embed="rId4">
                <a:alphaModFix/>
              </a:blip>
              <a:tile algn="tl" flip="none" tx="0" sx="100000" ty="0" sy="100000"/>
            </a:blip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75" name="Google Shape;475;p14"/>
            <p:cNvSpPr/>
            <p:nvPr/>
          </p:nvSpPr>
          <p:spPr>
            <a:xfrm>
              <a:off x="790" y="1772"/>
              <a:ext cx="2513" cy="384"/>
            </a:xfrm>
            <a:custGeom>
              <a:rect b="b" l="l" r="r" t="t"/>
              <a:pathLst>
                <a:path extrusionOk="0" h="384" w="2513">
                  <a:moveTo>
                    <a:pt x="0" y="0"/>
                  </a:moveTo>
                  <a:lnTo>
                    <a:pt x="0" y="54"/>
                  </a:lnTo>
                  <a:lnTo>
                    <a:pt x="2506" y="384"/>
                  </a:lnTo>
                  <a:lnTo>
                    <a:pt x="2513" y="330"/>
                  </a:lnTo>
                  <a:lnTo>
                    <a:pt x="0" y="0"/>
                  </a:lnTo>
                  <a:close/>
                </a:path>
              </a:pathLst>
            </a:custGeom>
            <a:solidFill>
              <a:srgbClr val="FF99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76" name="Google Shape;476;p14"/>
            <p:cNvSpPr/>
            <p:nvPr/>
          </p:nvSpPr>
          <p:spPr>
            <a:xfrm>
              <a:off x="790" y="1772"/>
              <a:ext cx="2513" cy="384"/>
            </a:xfrm>
            <a:custGeom>
              <a:rect b="b" l="l" r="r" t="t"/>
              <a:pathLst>
                <a:path extrusionOk="0" h="384" w="2513">
                  <a:moveTo>
                    <a:pt x="0" y="0"/>
                  </a:moveTo>
                  <a:lnTo>
                    <a:pt x="0" y="54"/>
                  </a:lnTo>
                  <a:lnTo>
                    <a:pt x="2506" y="384"/>
                  </a:lnTo>
                  <a:lnTo>
                    <a:pt x="2513" y="330"/>
                  </a:lnTo>
                  <a:lnTo>
                    <a:pt x="0"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77" name="Google Shape;477;p14"/>
            <p:cNvSpPr/>
            <p:nvPr/>
          </p:nvSpPr>
          <p:spPr>
            <a:xfrm>
              <a:off x="3296" y="2072"/>
              <a:ext cx="315" cy="84"/>
            </a:xfrm>
            <a:custGeom>
              <a:rect b="b" l="l" r="r" t="t"/>
              <a:pathLst>
                <a:path extrusionOk="0" h="84" w="315">
                  <a:moveTo>
                    <a:pt x="7" y="30"/>
                  </a:moveTo>
                  <a:lnTo>
                    <a:pt x="0" y="84"/>
                  </a:lnTo>
                  <a:lnTo>
                    <a:pt x="308" y="54"/>
                  </a:lnTo>
                  <a:lnTo>
                    <a:pt x="315" y="0"/>
                  </a:lnTo>
                  <a:lnTo>
                    <a:pt x="7" y="30"/>
                  </a:lnTo>
                  <a:close/>
                </a:path>
              </a:pathLst>
            </a:custGeom>
            <a:solidFill>
              <a:srgbClr val="FF99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78" name="Google Shape;478;p14"/>
            <p:cNvSpPr/>
            <p:nvPr/>
          </p:nvSpPr>
          <p:spPr>
            <a:xfrm>
              <a:off x="3296" y="2072"/>
              <a:ext cx="315" cy="84"/>
            </a:xfrm>
            <a:custGeom>
              <a:rect b="b" l="l" r="r" t="t"/>
              <a:pathLst>
                <a:path extrusionOk="0" h="84" w="315">
                  <a:moveTo>
                    <a:pt x="7" y="30"/>
                  </a:moveTo>
                  <a:lnTo>
                    <a:pt x="0" y="84"/>
                  </a:lnTo>
                  <a:lnTo>
                    <a:pt x="308" y="54"/>
                  </a:lnTo>
                  <a:lnTo>
                    <a:pt x="315" y="0"/>
                  </a:lnTo>
                  <a:lnTo>
                    <a:pt x="7" y="3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79" name="Google Shape;479;p14"/>
            <p:cNvSpPr/>
            <p:nvPr/>
          </p:nvSpPr>
          <p:spPr>
            <a:xfrm>
              <a:off x="790" y="1736"/>
              <a:ext cx="2821" cy="366"/>
            </a:xfrm>
            <a:custGeom>
              <a:rect b="b" l="l" r="r" t="t"/>
              <a:pathLst>
                <a:path extrusionOk="0" h="366" w="2821">
                  <a:moveTo>
                    <a:pt x="0" y="36"/>
                  </a:moveTo>
                  <a:lnTo>
                    <a:pt x="2513" y="366"/>
                  </a:lnTo>
                  <a:lnTo>
                    <a:pt x="2821" y="336"/>
                  </a:lnTo>
                  <a:lnTo>
                    <a:pt x="203" y="0"/>
                  </a:lnTo>
                  <a:lnTo>
                    <a:pt x="0" y="36"/>
                  </a:lnTo>
                  <a:close/>
                </a:path>
              </a:pathLst>
            </a:custGeom>
            <a:solidFill>
              <a:srgbClr val="FF99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80" name="Google Shape;480;p14"/>
            <p:cNvSpPr/>
            <p:nvPr/>
          </p:nvSpPr>
          <p:spPr>
            <a:xfrm>
              <a:off x="790" y="1736"/>
              <a:ext cx="2821" cy="366"/>
            </a:xfrm>
            <a:custGeom>
              <a:rect b="b" l="l" r="r" t="t"/>
              <a:pathLst>
                <a:path extrusionOk="0" h="366" w="2821">
                  <a:moveTo>
                    <a:pt x="0" y="36"/>
                  </a:moveTo>
                  <a:lnTo>
                    <a:pt x="2513" y="366"/>
                  </a:lnTo>
                  <a:lnTo>
                    <a:pt x="2821" y="336"/>
                  </a:lnTo>
                  <a:lnTo>
                    <a:pt x="203" y="0"/>
                  </a:lnTo>
                  <a:lnTo>
                    <a:pt x="0" y="36"/>
                  </a:lnTo>
                </a:path>
              </a:pathLst>
            </a:custGeom>
            <a:solidFill>
              <a:srgbClr val="FF0000"/>
            </a:solidFill>
            <a:ln cap="flat" cmpd="sng" w="9525">
              <a:solidFill>
                <a:srgbClr val="FF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81" name="Google Shape;481;p14"/>
            <p:cNvSpPr/>
            <p:nvPr/>
          </p:nvSpPr>
          <p:spPr>
            <a:xfrm>
              <a:off x="3499" y="3626"/>
              <a:ext cx="70" cy="132"/>
            </a:xfrm>
            <a:custGeom>
              <a:rect b="b" l="l" r="r" t="t"/>
              <a:pathLst>
                <a:path extrusionOk="0" h="132" w="70">
                  <a:moveTo>
                    <a:pt x="56" y="132"/>
                  </a:moveTo>
                  <a:lnTo>
                    <a:pt x="70" y="126"/>
                  </a:lnTo>
                  <a:lnTo>
                    <a:pt x="21" y="0"/>
                  </a:lnTo>
                  <a:lnTo>
                    <a:pt x="0" y="6"/>
                  </a:lnTo>
                  <a:lnTo>
                    <a:pt x="49" y="132"/>
                  </a:lnTo>
                  <a:lnTo>
                    <a:pt x="56" y="13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82" name="Google Shape;482;p14"/>
            <p:cNvSpPr/>
            <p:nvPr/>
          </p:nvSpPr>
          <p:spPr>
            <a:xfrm>
              <a:off x="3506" y="3734"/>
              <a:ext cx="98" cy="96"/>
            </a:xfrm>
            <a:custGeom>
              <a:rect b="b" l="l" r="r" t="t"/>
              <a:pathLst>
                <a:path extrusionOk="0" h="96" w="98">
                  <a:moveTo>
                    <a:pt x="77" y="96"/>
                  </a:moveTo>
                  <a:lnTo>
                    <a:pt x="98" y="0"/>
                  </a:lnTo>
                  <a:lnTo>
                    <a:pt x="77" y="96"/>
                  </a:lnTo>
                  <a:lnTo>
                    <a:pt x="0" y="30"/>
                  </a:lnTo>
                  <a:lnTo>
                    <a:pt x="98" y="0"/>
                  </a:lnTo>
                  <a:lnTo>
                    <a:pt x="77" y="9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83" name="Google Shape;483;p14"/>
            <p:cNvSpPr/>
            <p:nvPr/>
          </p:nvSpPr>
          <p:spPr>
            <a:xfrm>
              <a:off x="3331" y="3638"/>
              <a:ext cx="70" cy="132"/>
            </a:xfrm>
            <a:custGeom>
              <a:rect b="b" l="l" r="r" t="t"/>
              <a:pathLst>
                <a:path extrusionOk="0" h="132" w="70">
                  <a:moveTo>
                    <a:pt x="14" y="132"/>
                  </a:moveTo>
                  <a:lnTo>
                    <a:pt x="21" y="132"/>
                  </a:lnTo>
                  <a:lnTo>
                    <a:pt x="70" y="6"/>
                  </a:lnTo>
                  <a:lnTo>
                    <a:pt x="49" y="0"/>
                  </a:lnTo>
                  <a:lnTo>
                    <a:pt x="0" y="126"/>
                  </a:lnTo>
                  <a:lnTo>
                    <a:pt x="14" y="13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84" name="Google Shape;484;p14"/>
            <p:cNvSpPr/>
            <p:nvPr/>
          </p:nvSpPr>
          <p:spPr>
            <a:xfrm>
              <a:off x="3296" y="3746"/>
              <a:ext cx="98" cy="96"/>
            </a:xfrm>
            <a:custGeom>
              <a:rect b="b" l="l" r="r" t="t"/>
              <a:pathLst>
                <a:path extrusionOk="0" h="96" w="98">
                  <a:moveTo>
                    <a:pt x="21" y="96"/>
                  </a:moveTo>
                  <a:lnTo>
                    <a:pt x="98" y="30"/>
                  </a:lnTo>
                  <a:lnTo>
                    <a:pt x="21" y="96"/>
                  </a:lnTo>
                  <a:lnTo>
                    <a:pt x="0" y="0"/>
                  </a:lnTo>
                  <a:lnTo>
                    <a:pt x="98" y="30"/>
                  </a:lnTo>
                  <a:lnTo>
                    <a:pt x="21" y="9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85" name="Google Shape;485;p14"/>
            <p:cNvSpPr/>
            <p:nvPr/>
          </p:nvSpPr>
          <p:spPr>
            <a:xfrm>
              <a:off x="1539" y="1358"/>
              <a:ext cx="175" cy="402"/>
            </a:xfrm>
            <a:custGeom>
              <a:rect b="b" l="l" r="r" t="t"/>
              <a:pathLst>
                <a:path extrusionOk="0" h="402" w="175">
                  <a:moveTo>
                    <a:pt x="14" y="402"/>
                  </a:moveTo>
                  <a:lnTo>
                    <a:pt x="21" y="402"/>
                  </a:lnTo>
                  <a:lnTo>
                    <a:pt x="175" y="6"/>
                  </a:lnTo>
                  <a:lnTo>
                    <a:pt x="161" y="0"/>
                  </a:lnTo>
                  <a:lnTo>
                    <a:pt x="0" y="396"/>
                  </a:lnTo>
                  <a:lnTo>
                    <a:pt x="14" y="40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86" name="Google Shape;486;p14"/>
            <p:cNvSpPr/>
            <p:nvPr/>
          </p:nvSpPr>
          <p:spPr>
            <a:xfrm>
              <a:off x="1504" y="1736"/>
              <a:ext cx="98" cy="96"/>
            </a:xfrm>
            <a:custGeom>
              <a:rect b="b" l="l" r="r" t="t"/>
              <a:pathLst>
                <a:path extrusionOk="0" h="96" w="98">
                  <a:moveTo>
                    <a:pt x="21" y="96"/>
                  </a:moveTo>
                  <a:lnTo>
                    <a:pt x="98" y="30"/>
                  </a:lnTo>
                  <a:lnTo>
                    <a:pt x="21" y="96"/>
                  </a:lnTo>
                  <a:lnTo>
                    <a:pt x="0" y="0"/>
                  </a:lnTo>
                  <a:lnTo>
                    <a:pt x="98" y="30"/>
                  </a:lnTo>
                  <a:lnTo>
                    <a:pt x="21" y="96"/>
                  </a:ln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87" name="Google Shape;487;p14"/>
            <p:cNvSpPr/>
            <p:nvPr/>
          </p:nvSpPr>
          <p:spPr>
            <a:xfrm>
              <a:off x="853" y="1440"/>
              <a:ext cx="112" cy="264"/>
            </a:xfrm>
            <a:custGeom>
              <a:rect b="b" l="l" r="r" t="t"/>
              <a:pathLst>
                <a:path extrusionOk="0" h="264" w="112">
                  <a:moveTo>
                    <a:pt x="105" y="264"/>
                  </a:moveTo>
                  <a:lnTo>
                    <a:pt x="112" y="258"/>
                  </a:lnTo>
                  <a:lnTo>
                    <a:pt x="14" y="0"/>
                  </a:lnTo>
                  <a:lnTo>
                    <a:pt x="0" y="6"/>
                  </a:lnTo>
                  <a:lnTo>
                    <a:pt x="91" y="264"/>
                  </a:lnTo>
                  <a:lnTo>
                    <a:pt x="105" y="264"/>
                  </a:ln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88" name="Google Shape;488;p14"/>
            <p:cNvSpPr/>
            <p:nvPr/>
          </p:nvSpPr>
          <p:spPr>
            <a:xfrm>
              <a:off x="902" y="1676"/>
              <a:ext cx="98" cy="96"/>
            </a:xfrm>
            <a:custGeom>
              <a:rect b="b" l="l" r="r" t="t"/>
              <a:pathLst>
                <a:path extrusionOk="0" h="96" w="98">
                  <a:moveTo>
                    <a:pt x="77" y="96"/>
                  </a:moveTo>
                  <a:lnTo>
                    <a:pt x="98" y="0"/>
                  </a:lnTo>
                  <a:lnTo>
                    <a:pt x="77" y="96"/>
                  </a:lnTo>
                  <a:lnTo>
                    <a:pt x="0" y="30"/>
                  </a:lnTo>
                  <a:lnTo>
                    <a:pt x="98" y="0"/>
                  </a:lnTo>
                  <a:lnTo>
                    <a:pt x="77" y="96"/>
                  </a:ln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89" name="Google Shape;489;p14"/>
            <p:cNvSpPr/>
            <p:nvPr/>
          </p:nvSpPr>
          <p:spPr>
            <a:xfrm>
              <a:off x="1119" y="1298"/>
              <a:ext cx="175" cy="402"/>
            </a:xfrm>
            <a:custGeom>
              <a:rect b="b" l="l" r="r" t="t"/>
              <a:pathLst>
                <a:path extrusionOk="0" h="402" w="175">
                  <a:moveTo>
                    <a:pt x="7" y="402"/>
                  </a:moveTo>
                  <a:lnTo>
                    <a:pt x="21" y="402"/>
                  </a:lnTo>
                  <a:lnTo>
                    <a:pt x="175" y="6"/>
                  </a:lnTo>
                  <a:lnTo>
                    <a:pt x="154" y="0"/>
                  </a:lnTo>
                  <a:lnTo>
                    <a:pt x="0" y="396"/>
                  </a:lnTo>
                  <a:lnTo>
                    <a:pt x="7" y="40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90" name="Google Shape;490;p14"/>
            <p:cNvSpPr/>
            <p:nvPr/>
          </p:nvSpPr>
          <p:spPr>
            <a:xfrm>
              <a:off x="1077" y="1676"/>
              <a:ext cx="105" cy="96"/>
            </a:xfrm>
            <a:custGeom>
              <a:rect b="b" l="l" r="r" t="t"/>
              <a:pathLst>
                <a:path extrusionOk="0" h="96" w="105">
                  <a:moveTo>
                    <a:pt x="21" y="96"/>
                  </a:moveTo>
                  <a:lnTo>
                    <a:pt x="105" y="30"/>
                  </a:lnTo>
                  <a:lnTo>
                    <a:pt x="21" y="96"/>
                  </a:lnTo>
                  <a:lnTo>
                    <a:pt x="0" y="0"/>
                  </a:lnTo>
                  <a:lnTo>
                    <a:pt x="105" y="30"/>
                  </a:lnTo>
                  <a:lnTo>
                    <a:pt x="21" y="96"/>
                  </a:ln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91" name="Google Shape;491;p14"/>
            <p:cNvSpPr/>
            <p:nvPr/>
          </p:nvSpPr>
          <p:spPr>
            <a:xfrm>
              <a:off x="1210" y="1358"/>
              <a:ext cx="175" cy="402"/>
            </a:xfrm>
            <a:custGeom>
              <a:rect b="b" l="l" r="r" t="t"/>
              <a:pathLst>
                <a:path extrusionOk="0" h="402" w="175">
                  <a:moveTo>
                    <a:pt x="168" y="402"/>
                  </a:moveTo>
                  <a:lnTo>
                    <a:pt x="175" y="396"/>
                  </a:lnTo>
                  <a:lnTo>
                    <a:pt x="21" y="0"/>
                  </a:lnTo>
                  <a:lnTo>
                    <a:pt x="0" y="6"/>
                  </a:lnTo>
                  <a:lnTo>
                    <a:pt x="161" y="402"/>
                  </a:lnTo>
                  <a:lnTo>
                    <a:pt x="168" y="40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92" name="Google Shape;492;p14"/>
            <p:cNvSpPr/>
            <p:nvPr/>
          </p:nvSpPr>
          <p:spPr>
            <a:xfrm>
              <a:off x="1329" y="1736"/>
              <a:ext cx="98" cy="96"/>
            </a:xfrm>
            <a:custGeom>
              <a:rect b="b" l="l" r="r" t="t"/>
              <a:pathLst>
                <a:path extrusionOk="0" h="96" w="98">
                  <a:moveTo>
                    <a:pt x="77" y="96"/>
                  </a:moveTo>
                  <a:lnTo>
                    <a:pt x="98" y="0"/>
                  </a:lnTo>
                  <a:lnTo>
                    <a:pt x="77" y="96"/>
                  </a:lnTo>
                  <a:lnTo>
                    <a:pt x="0" y="30"/>
                  </a:lnTo>
                  <a:lnTo>
                    <a:pt x="98" y="0"/>
                  </a:lnTo>
                  <a:lnTo>
                    <a:pt x="77" y="96"/>
                  </a:ln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93" name="Google Shape;493;p14"/>
            <p:cNvSpPr/>
            <p:nvPr/>
          </p:nvSpPr>
          <p:spPr>
            <a:xfrm>
              <a:off x="1679" y="1430"/>
              <a:ext cx="175" cy="402"/>
            </a:xfrm>
            <a:custGeom>
              <a:rect b="b" l="l" r="r" t="t"/>
              <a:pathLst>
                <a:path extrusionOk="0" h="402" w="175">
                  <a:moveTo>
                    <a:pt x="168" y="396"/>
                  </a:moveTo>
                  <a:lnTo>
                    <a:pt x="175" y="396"/>
                  </a:lnTo>
                  <a:lnTo>
                    <a:pt x="21" y="0"/>
                  </a:lnTo>
                  <a:lnTo>
                    <a:pt x="0" y="6"/>
                  </a:lnTo>
                  <a:lnTo>
                    <a:pt x="154" y="402"/>
                  </a:lnTo>
                  <a:lnTo>
                    <a:pt x="168" y="3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94" name="Google Shape;494;p14"/>
            <p:cNvSpPr/>
            <p:nvPr/>
          </p:nvSpPr>
          <p:spPr>
            <a:xfrm>
              <a:off x="1791" y="1808"/>
              <a:ext cx="98" cy="90"/>
            </a:xfrm>
            <a:custGeom>
              <a:rect b="b" l="l" r="r" t="t"/>
              <a:pathLst>
                <a:path extrusionOk="0" h="90" w="98">
                  <a:moveTo>
                    <a:pt x="84" y="90"/>
                  </a:moveTo>
                  <a:lnTo>
                    <a:pt x="98" y="0"/>
                  </a:lnTo>
                  <a:lnTo>
                    <a:pt x="84" y="90"/>
                  </a:lnTo>
                  <a:lnTo>
                    <a:pt x="0" y="30"/>
                  </a:lnTo>
                  <a:lnTo>
                    <a:pt x="98" y="0"/>
                  </a:lnTo>
                  <a:lnTo>
                    <a:pt x="84" y="90"/>
                  </a:ln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95" name="Google Shape;495;p14"/>
            <p:cNvSpPr/>
            <p:nvPr/>
          </p:nvSpPr>
          <p:spPr>
            <a:xfrm>
              <a:off x="2225" y="1484"/>
              <a:ext cx="175" cy="408"/>
            </a:xfrm>
            <a:custGeom>
              <a:rect b="b" l="l" r="r" t="t"/>
              <a:pathLst>
                <a:path extrusionOk="0" h="408" w="175">
                  <a:moveTo>
                    <a:pt x="168" y="402"/>
                  </a:moveTo>
                  <a:lnTo>
                    <a:pt x="175" y="402"/>
                  </a:lnTo>
                  <a:lnTo>
                    <a:pt x="21" y="0"/>
                  </a:lnTo>
                  <a:lnTo>
                    <a:pt x="0" y="6"/>
                  </a:lnTo>
                  <a:lnTo>
                    <a:pt x="161" y="408"/>
                  </a:lnTo>
                  <a:lnTo>
                    <a:pt x="168" y="40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96" name="Google Shape;496;p14"/>
            <p:cNvSpPr/>
            <p:nvPr/>
          </p:nvSpPr>
          <p:spPr>
            <a:xfrm>
              <a:off x="2337" y="1868"/>
              <a:ext cx="105" cy="90"/>
            </a:xfrm>
            <a:custGeom>
              <a:rect b="b" l="l" r="r" t="t"/>
              <a:pathLst>
                <a:path extrusionOk="0" h="90" w="105">
                  <a:moveTo>
                    <a:pt x="84" y="90"/>
                  </a:moveTo>
                  <a:lnTo>
                    <a:pt x="105" y="0"/>
                  </a:lnTo>
                  <a:lnTo>
                    <a:pt x="84" y="90"/>
                  </a:lnTo>
                  <a:lnTo>
                    <a:pt x="0" y="24"/>
                  </a:lnTo>
                  <a:lnTo>
                    <a:pt x="105" y="0"/>
                  </a:lnTo>
                  <a:lnTo>
                    <a:pt x="84" y="90"/>
                  </a:ln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97" name="Google Shape;497;p14"/>
            <p:cNvSpPr/>
            <p:nvPr/>
          </p:nvSpPr>
          <p:spPr>
            <a:xfrm>
              <a:off x="2638" y="1544"/>
              <a:ext cx="175" cy="402"/>
            </a:xfrm>
            <a:custGeom>
              <a:rect b="b" l="l" r="r" t="t"/>
              <a:pathLst>
                <a:path extrusionOk="0" h="402" w="175">
                  <a:moveTo>
                    <a:pt x="168" y="402"/>
                  </a:moveTo>
                  <a:lnTo>
                    <a:pt x="175" y="402"/>
                  </a:lnTo>
                  <a:lnTo>
                    <a:pt x="21" y="0"/>
                  </a:lnTo>
                  <a:lnTo>
                    <a:pt x="0" y="6"/>
                  </a:lnTo>
                  <a:lnTo>
                    <a:pt x="154" y="402"/>
                  </a:lnTo>
                  <a:lnTo>
                    <a:pt x="168" y="40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98" name="Google Shape;498;p14"/>
            <p:cNvSpPr/>
            <p:nvPr/>
          </p:nvSpPr>
          <p:spPr>
            <a:xfrm>
              <a:off x="2750" y="1922"/>
              <a:ext cx="98" cy="96"/>
            </a:xfrm>
            <a:custGeom>
              <a:rect b="b" l="l" r="r" t="t"/>
              <a:pathLst>
                <a:path extrusionOk="0" h="96" w="98">
                  <a:moveTo>
                    <a:pt x="84" y="96"/>
                  </a:moveTo>
                  <a:lnTo>
                    <a:pt x="98" y="0"/>
                  </a:lnTo>
                  <a:lnTo>
                    <a:pt x="84" y="96"/>
                  </a:lnTo>
                  <a:lnTo>
                    <a:pt x="0" y="30"/>
                  </a:lnTo>
                  <a:lnTo>
                    <a:pt x="98" y="0"/>
                  </a:lnTo>
                  <a:lnTo>
                    <a:pt x="84" y="96"/>
                  </a:ln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499" name="Google Shape;499;p14"/>
            <p:cNvSpPr/>
            <p:nvPr/>
          </p:nvSpPr>
          <p:spPr>
            <a:xfrm>
              <a:off x="2008" y="1430"/>
              <a:ext cx="175" cy="402"/>
            </a:xfrm>
            <a:custGeom>
              <a:rect b="b" l="l" r="r" t="t"/>
              <a:pathLst>
                <a:path extrusionOk="0" h="402" w="175">
                  <a:moveTo>
                    <a:pt x="7" y="396"/>
                  </a:moveTo>
                  <a:lnTo>
                    <a:pt x="21" y="402"/>
                  </a:lnTo>
                  <a:lnTo>
                    <a:pt x="175" y="6"/>
                  </a:lnTo>
                  <a:lnTo>
                    <a:pt x="154" y="0"/>
                  </a:lnTo>
                  <a:lnTo>
                    <a:pt x="0" y="396"/>
                  </a:lnTo>
                  <a:lnTo>
                    <a:pt x="7" y="3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00" name="Google Shape;500;p14"/>
            <p:cNvSpPr/>
            <p:nvPr/>
          </p:nvSpPr>
          <p:spPr>
            <a:xfrm>
              <a:off x="1973" y="1808"/>
              <a:ext cx="98" cy="90"/>
            </a:xfrm>
            <a:custGeom>
              <a:rect b="b" l="l" r="r" t="t"/>
              <a:pathLst>
                <a:path extrusionOk="0" h="90" w="98">
                  <a:moveTo>
                    <a:pt x="14" y="90"/>
                  </a:moveTo>
                  <a:lnTo>
                    <a:pt x="98" y="30"/>
                  </a:lnTo>
                  <a:lnTo>
                    <a:pt x="14" y="90"/>
                  </a:lnTo>
                  <a:lnTo>
                    <a:pt x="0" y="0"/>
                  </a:lnTo>
                  <a:lnTo>
                    <a:pt x="98" y="30"/>
                  </a:lnTo>
                  <a:lnTo>
                    <a:pt x="14" y="90"/>
                  </a:ln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01" name="Google Shape;501;p14"/>
            <p:cNvSpPr/>
            <p:nvPr/>
          </p:nvSpPr>
          <p:spPr>
            <a:xfrm>
              <a:off x="2554" y="1484"/>
              <a:ext cx="175" cy="408"/>
            </a:xfrm>
            <a:custGeom>
              <a:rect b="b" l="l" r="r" t="t"/>
              <a:pathLst>
                <a:path extrusionOk="0" h="408" w="175">
                  <a:moveTo>
                    <a:pt x="14" y="402"/>
                  </a:moveTo>
                  <a:lnTo>
                    <a:pt x="21" y="408"/>
                  </a:lnTo>
                  <a:lnTo>
                    <a:pt x="175" y="6"/>
                  </a:lnTo>
                  <a:lnTo>
                    <a:pt x="161" y="0"/>
                  </a:lnTo>
                  <a:lnTo>
                    <a:pt x="0" y="402"/>
                  </a:lnTo>
                  <a:lnTo>
                    <a:pt x="14" y="40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02" name="Google Shape;502;p14"/>
            <p:cNvSpPr/>
            <p:nvPr/>
          </p:nvSpPr>
          <p:spPr>
            <a:xfrm>
              <a:off x="2519" y="1868"/>
              <a:ext cx="98" cy="90"/>
            </a:xfrm>
            <a:custGeom>
              <a:rect b="b" l="l" r="r" t="t"/>
              <a:pathLst>
                <a:path extrusionOk="0" h="90" w="98">
                  <a:moveTo>
                    <a:pt x="21" y="90"/>
                  </a:moveTo>
                  <a:lnTo>
                    <a:pt x="98" y="24"/>
                  </a:lnTo>
                  <a:lnTo>
                    <a:pt x="21" y="90"/>
                  </a:lnTo>
                  <a:lnTo>
                    <a:pt x="0" y="0"/>
                  </a:lnTo>
                  <a:lnTo>
                    <a:pt x="98" y="24"/>
                  </a:lnTo>
                  <a:lnTo>
                    <a:pt x="21" y="90"/>
                  </a:ln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03" name="Google Shape;503;p14"/>
            <p:cNvSpPr/>
            <p:nvPr/>
          </p:nvSpPr>
          <p:spPr>
            <a:xfrm>
              <a:off x="2967" y="1544"/>
              <a:ext cx="175" cy="402"/>
            </a:xfrm>
            <a:custGeom>
              <a:rect b="b" l="l" r="r" t="t"/>
              <a:pathLst>
                <a:path extrusionOk="0" h="402" w="175">
                  <a:moveTo>
                    <a:pt x="7" y="402"/>
                  </a:moveTo>
                  <a:lnTo>
                    <a:pt x="21" y="402"/>
                  </a:lnTo>
                  <a:lnTo>
                    <a:pt x="175" y="6"/>
                  </a:lnTo>
                  <a:lnTo>
                    <a:pt x="154" y="0"/>
                  </a:lnTo>
                  <a:lnTo>
                    <a:pt x="0" y="402"/>
                  </a:lnTo>
                  <a:lnTo>
                    <a:pt x="7" y="40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04" name="Google Shape;504;p14"/>
            <p:cNvSpPr/>
            <p:nvPr/>
          </p:nvSpPr>
          <p:spPr>
            <a:xfrm>
              <a:off x="2932" y="1922"/>
              <a:ext cx="98" cy="96"/>
            </a:xfrm>
            <a:custGeom>
              <a:rect b="b" l="l" r="r" t="t"/>
              <a:pathLst>
                <a:path extrusionOk="0" h="96" w="98">
                  <a:moveTo>
                    <a:pt x="14" y="96"/>
                  </a:moveTo>
                  <a:lnTo>
                    <a:pt x="98" y="30"/>
                  </a:lnTo>
                  <a:lnTo>
                    <a:pt x="14" y="96"/>
                  </a:lnTo>
                  <a:lnTo>
                    <a:pt x="0" y="0"/>
                  </a:lnTo>
                  <a:lnTo>
                    <a:pt x="98" y="30"/>
                  </a:lnTo>
                  <a:lnTo>
                    <a:pt x="14" y="96"/>
                  </a:ln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05" name="Google Shape;505;p14"/>
            <p:cNvSpPr/>
            <p:nvPr/>
          </p:nvSpPr>
          <p:spPr>
            <a:xfrm>
              <a:off x="3401" y="2096"/>
              <a:ext cx="28" cy="36"/>
            </a:xfrm>
            <a:custGeom>
              <a:rect b="b" l="l" r="r" t="t"/>
              <a:pathLst>
                <a:path extrusionOk="0" h="36" w="28">
                  <a:moveTo>
                    <a:pt x="28" y="30"/>
                  </a:moveTo>
                  <a:lnTo>
                    <a:pt x="14" y="36"/>
                  </a:lnTo>
                  <a:lnTo>
                    <a:pt x="0" y="6"/>
                  </a:lnTo>
                  <a:lnTo>
                    <a:pt x="21" y="0"/>
                  </a:lnTo>
                  <a:lnTo>
                    <a:pt x="28"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06" name="Google Shape;506;p14"/>
            <p:cNvSpPr/>
            <p:nvPr/>
          </p:nvSpPr>
          <p:spPr>
            <a:xfrm>
              <a:off x="3415" y="2138"/>
              <a:ext cx="35" cy="36"/>
            </a:xfrm>
            <a:custGeom>
              <a:rect b="b" l="l" r="r" t="t"/>
              <a:pathLst>
                <a:path extrusionOk="0" h="36" w="35">
                  <a:moveTo>
                    <a:pt x="35" y="30"/>
                  </a:moveTo>
                  <a:lnTo>
                    <a:pt x="14" y="36"/>
                  </a:lnTo>
                  <a:lnTo>
                    <a:pt x="0" y="6"/>
                  </a:lnTo>
                  <a:lnTo>
                    <a:pt x="21" y="0"/>
                  </a:lnTo>
                  <a:lnTo>
                    <a:pt x="35"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07" name="Google Shape;507;p14"/>
            <p:cNvSpPr/>
            <p:nvPr/>
          </p:nvSpPr>
          <p:spPr>
            <a:xfrm>
              <a:off x="3436" y="2180"/>
              <a:ext cx="28" cy="36"/>
            </a:xfrm>
            <a:custGeom>
              <a:rect b="b" l="l" r="r" t="t"/>
              <a:pathLst>
                <a:path extrusionOk="0" h="36" w="28">
                  <a:moveTo>
                    <a:pt x="28" y="30"/>
                  </a:moveTo>
                  <a:lnTo>
                    <a:pt x="7" y="36"/>
                  </a:lnTo>
                  <a:lnTo>
                    <a:pt x="0" y="6"/>
                  </a:lnTo>
                  <a:lnTo>
                    <a:pt x="14" y="0"/>
                  </a:lnTo>
                  <a:lnTo>
                    <a:pt x="28"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08" name="Google Shape;508;p14"/>
            <p:cNvSpPr/>
            <p:nvPr/>
          </p:nvSpPr>
          <p:spPr>
            <a:xfrm>
              <a:off x="3450" y="2222"/>
              <a:ext cx="28" cy="36"/>
            </a:xfrm>
            <a:custGeom>
              <a:rect b="b" l="l" r="r" t="t"/>
              <a:pathLst>
                <a:path extrusionOk="0" h="36" w="28">
                  <a:moveTo>
                    <a:pt x="28" y="30"/>
                  </a:moveTo>
                  <a:lnTo>
                    <a:pt x="14" y="36"/>
                  </a:lnTo>
                  <a:lnTo>
                    <a:pt x="0" y="6"/>
                  </a:lnTo>
                  <a:lnTo>
                    <a:pt x="21" y="0"/>
                  </a:lnTo>
                  <a:lnTo>
                    <a:pt x="28"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09" name="Google Shape;509;p14"/>
            <p:cNvSpPr/>
            <p:nvPr/>
          </p:nvSpPr>
          <p:spPr>
            <a:xfrm>
              <a:off x="3464" y="2264"/>
              <a:ext cx="35" cy="36"/>
            </a:xfrm>
            <a:custGeom>
              <a:rect b="b" l="l" r="r" t="t"/>
              <a:pathLst>
                <a:path extrusionOk="0" h="36" w="35">
                  <a:moveTo>
                    <a:pt x="35" y="30"/>
                  </a:moveTo>
                  <a:lnTo>
                    <a:pt x="14" y="36"/>
                  </a:lnTo>
                  <a:lnTo>
                    <a:pt x="0" y="6"/>
                  </a:lnTo>
                  <a:lnTo>
                    <a:pt x="21" y="0"/>
                  </a:lnTo>
                  <a:lnTo>
                    <a:pt x="35"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10" name="Google Shape;510;p14"/>
            <p:cNvSpPr/>
            <p:nvPr/>
          </p:nvSpPr>
          <p:spPr>
            <a:xfrm>
              <a:off x="3485" y="2306"/>
              <a:ext cx="28" cy="36"/>
            </a:xfrm>
            <a:custGeom>
              <a:rect b="b" l="l" r="r" t="t"/>
              <a:pathLst>
                <a:path extrusionOk="0" h="36" w="28">
                  <a:moveTo>
                    <a:pt x="28" y="30"/>
                  </a:moveTo>
                  <a:lnTo>
                    <a:pt x="7" y="36"/>
                  </a:lnTo>
                  <a:lnTo>
                    <a:pt x="0" y="6"/>
                  </a:lnTo>
                  <a:lnTo>
                    <a:pt x="21" y="0"/>
                  </a:lnTo>
                  <a:lnTo>
                    <a:pt x="28"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11" name="Google Shape;511;p14"/>
            <p:cNvSpPr/>
            <p:nvPr/>
          </p:nvSpPr>
          <p:spPr>
            <a:xfrm>
              <a:off x="3499" y="2348"/>
              <a:ext cx="35" cy="36"/>
            </a:xfrm>
            <a:custGeom>
              <a:rect b="b" l="l" r="r" t="t"/>
              <a:pathLst>
                <a:path extrusionOk="0" h="36" w="35">
                  <a:moveTo>
                    <a:pt x="35" y="30"/>
                  </a:moveTo>
                  <a:lnTo>
                    <a:pt x="14" y="36"/>
                  </a:lnTo>
                  <a:lnTo>
                    <a:pt x="0" y="6"/>
                  </a:lnTo>
                  <a:lnTo>
                    <a:pt x="21" y="0"/>
                  </a:lnTo>
                  <a:lnTo>
                    <a:pt x="35"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12" name="Google Shape;512;p14"/>
            <p:cNvSpPr/>
            <p:nvPr/>
          </p:nvSpPr>
          <p:spPr>
            <a:xfrm>
              <a:off x="3520" y="2390"/>
              <a:ext cx="28" cy="36"/>
            </a:xfrm>
            <a:custGeom>
              <a:rect b="b" l="l" r="r" t="t"/>
              <a:pathLst>
                <a:path extrusionOk="0" h="36" w="28">
                  <a:moveTo>
                    <a:pt x="28" y="30"/>
                  </a:moveTo>
                  <a:lnTo>
                    <a:pt x="7" y="36"/>
                  </a:lnTo>
                  <a:lnTo>
                    <a:pt x="0" y="6"/>
                  </a:lnTo>
                  <a:lnTo>
                    <a:pt x="14" y="0"/>
                  </a:lnTo>
                  <a:lnTo>
                    <a:pt x="28"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13" name="Google Shape;513;p14"/>
            <p:cNvSpPr/>
            <p:nvPr/>
          </p:nvSpPr>
          <p:spPr>
            <a:xfrm>
              <a:off x="3534" y="2432"/>
              <a:ext cx="28" cy="36"/>
            </a:xfrm>
            <a:custGeom>
              <a:rect b="b" l="l" r="r" t="t"/>
              <a:pathLst>
                <a:path extrusionOk="0" h="36" w="28">
                  <a:moveTo>
                    <a:pt x="28" y="30"/>
                  </a:moveTo>
                  <a:lnTo>
                    <a:pt x="14" y="36"/>
                  </a:lnTo>
                  <a:lnTo>
                    <a:pt x="0" y="6"/>
                  </a:lnTo>
                  <a:lnTo>
                    <a:pt x="21" y="0"/>
                  </a:lnTo>
                  <a:lnTo>
                    <a:pt x="28"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14" name="Google Shape;514;p14"/>
            <p:cNvSpPr/>
            <p:nvPr/>
          </p:nvSpPr>
          <p:spPr>
            <a:xfrm>
              <a:off x="3548" y="2474"/>
              <a:ext cx="35" cy="36"/>
            </a:xfrm>
            <a:custGeom>
              <a:rect b="b" l="l" r="r" t="t"/>
              <a:pathLst>
                <a:path extrusionOk="0" h="36" w="35">
                  <a:moveTo>
                    <a:pt x="35" y="30"/>
                  </a:moveTo>
                  <a:lnTo>
                    <a:pt x="14" y="36"/>
                  </a:lnTo>
                  <a:lnTo>
                    <a:pt x="0" y="6"/>
                  </a:lnTo>
                  <a:lnTo>
                    <a:pt x="21" y="0"/>
                  </a:lnTo>
                  <a:lnTo>
                    <a:pt x="35"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15" name="Google Shape;515;p14"/>
            <p:cNvSpPr/>
            <p:nvPr/>
          </p:nvSpPr>
          <p:spPr>
            <a:xfrm>
              <a:off x="3569" y="2516"/>
              <a:ext cx="21" cy="12"/>
            </a:xfrm>
            <a:custGeom>
              <a:rect b="b" l="l" r="r" t="t"/>
              <a:pathLst>
                <a:path extrusionOk="0" h="12" w="21">
                  <a:moveTo>
                    <a:pt x="7" y="6"/>
                  </a:moveTo>
                  <a:lnTo>
                    <a:pt x="21" y="6"/>
                  </a:lnTo>
                  <a:lnTo>
                    <a:pt x="14" y="0"/>
                  </a:lnTo>
                  <a:lnTo>
                    <a:pt x="0" y="6"/>
                  </a:lnTo>
                  <a:lnTo>
                    <a:pt x="0" y="12"/>
                  </a:lnTo>
                  <a:lnTo>
                    <a:pt x="7" y="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16" name="Google Shape;516;p14"/>
            <p:cNvSpPr/>
            <p:nvPr/>
          </p:nvSpPr>
          <p:spPr>
            <a:xfrm>
              <a:off x="3527" y="2504"/>
              <a:ext cx="98" cy="90"/>
            </a:xfrm>
            <a:custGeom>
              <a:rect b="b" l="l" r="r" t="t"/>
              <a:pathLst>
                <a:path extrusionOk="0" h="90" w="98">
                  <a:moveTo>
                    <a:pt x="77" y="90"/>
                  </a:moveTo>
                  <a:lnTo>
                    <a:pt x="98" y="0"/>
                  </a:lnTo>
                  <a:lnTo>
                    <a:pt x="77" y="90"/>
                  </a:lnTo>
                  <a:lnTo>
                    <a:pt x="0" y="30"/>
                  </a:lnTo>
                  <a:lnTo>
                    <a:pt x="98" y="0"/>
                  </a:lnTo>
                  <a:lnTo>
                    <a:pt x="77" y="9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17" name="Google Shape;517;p14"/>
            <p:cNvSpPr/>
            <p:nvPr/>
          </p:nvSpPr>
          <p:spPr>
            <a:xfrm>
              <a:off x="3583" y="2594"/>
              <a:ext cx="35" cy="30"/>
            </a:xfrm>
            <a:custGeom>
              <a:rect b="b" l="l" r="r" t="t"/>
              <a:pathLst>
                <a:path extrusionOk="0" h="30" w="35">
                  <a:moveTo>
                    <a:pt x="14" y="30"/>
                  </a:moveTo>
                  <a:lnTo>
                    <a:pt x="0" y="24"/>
                  </a:lnTo>
                  <a:lnTo>
                    <a:pt x="14" y="0"/>
                  </a:lnTo>
                  <a:lnTo>
                    <a:pt x="35" y="6"/>
                  </a:lnTo>
                  <a:lnTo>
                    <a:pt x="14"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18" name="Google Shape;518;p14"/>
            <p:cNvSpPr/>
            <p:nvPr/>
          </p:nvSpPr>
          <p:spPr>
            <a:xfrm>
              <a:off x="3555" y="2630"/>
              <a:ext cx="35" cy="36"/>
            </a:xfrm>
            <a:custGeom>
              <a:rect b="b" l="l" r="r" t="t"/>
              <a:pathLst>
                <a:path extrusionOk="0" h="36" w="35">
                  <a:moveTo>
                    <a:pt x="21" y="36"/>
                  </a:moveTo>
                  <a:lnTo>
                    <a:pt x="0" y="30"/>
                  </a:lnTo>
                  <a:lnTo>
                    <a:pt x="21" y="0"/>
                  </a:lnTo>
                  <a:lnTo>
                    <a:pt x="35" y="12"/>
                  </a:lnTo>
                  <a:lnTo>
                    <a:pt x="21" y="3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19" name="Google Shape;519;p14"/>
            <p:cNvSpPr/>
            <p:nvPr/>
          </p:nvSpPr>
          <p:spPr>
            <a:xfrm>
              <a:off x="3534" y="2672"/>
              <a:ext cx="35" cy="36"/>
            </a:xfrm>
            <a:custGeom>
              <a:rect b="b" l="l" r="r" t="t"/>
              <a:pathLst>
                <a:path extrusionOk="0" h="36" w="35">
                  <a:moveTo>
                    <a:pt x="21" y="36"/>
                  </a:moveTo>
                  <a:lnTo>
                    <a:pt x="0" y="30"/>
                  </a:lnTo>
                  <a:lnTo>
                    <a:pt x="14" y="0"/>
                  </a:lnTo>
                  <a:lnTo>
                    <a:pt x="35" y="6"/>
                  </a:lnTo>
                  <a:lnTo>
                    <a:pt x="21" y="3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20" name="Google Shape;520;p14"/>
            <p:cNvSpPr/>
            <p:nvPr/>
          </p:nvSpPr>
          <p:spPr>
            <a:xfrm>
              <a:off x="3513" y="2714"/>
              <a:ext cx="35" cy="36"/>
            </a:xfrm>
            <a:custGeom>
              <a:rect b="b" l="l" r="r" t="t"/>
              <a:pathLst>
                <a:path extrusionOk="0" h="36" w="35">
                  <a:moveTo>
                    <a:pt x="14" y="36"/>
                  </a:moveTo>
                  <a:lnTo>
                    <a:pt x="0" y="30"/>
                  </a:lnTo>
                  <a:lnTo>
                    <a:pt x="14" y="0"/>
                  </a:lnTo>
                  <a:lnTo>
                    <a:pt x="35" y="6"/>
                  </a:lnTo>
                  <a:lnTo>
                    <a:pt x="14" y="3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21" name="Google Shape;521;p14"/>
            <p:cNvSpPr/>
            <p:nvPr/>
          </p:nvSpPr>
          <p:spPr>
            <a:xfrm>
              <a:off x="3485" y="2756"/>
              <a:ext cx="35" cy="36"/>
            </a:xfrm>
            <a:custGeom>
              <a:rect b="b" l="l" r="r" t="t"/>
              <a:pathLst>
                <a:path extrusionOk="0" h="36" w="35">
                  <a:moveTo>
                    <a:pt x="21" y="36"/>
                  </a:moveTo>
                  <a:lnTo>
                    <a:pt x="0" y="24"/>
                  </a:lnTo>
                  <a:lnTo>
                    <a:pt x="21" y="0"/>
                  </a:lnTo>
                  <a:lnTo>
                    <a:pt x="35" y="6"/>
                  </a:lnTo>
                  <a:lnTo>
                    <a:pt x="21" y="3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22" name="Google Shape;522;p14"/>
            <p:cNvSpPr/>
            <p:nvPr/>
          </p:nvSpPr>
          <p:spPr>
            <a:xfrm>
              <a:off x="3464" y="2798"/>
              <a:ext cx="35" cy="30"/>
            </a:xfrm>
            <a:custGeom>
              <a:rect b="b" l="l" r="r" t="t"/>
              <a:pathLst>
                <a:path extrusionOk="0" h="30" w="35">
                  <a:moveTo>
                    <a:pt x="21" y="30"/>
                  </a:moveTo>
                  <a:lnTo>
                    <a:pt x="0" y="24"/>
                  </a:lnTo>
                  <a:lnTo>
                    <a:pt x="14" y="0"/>
                  </a:lnTo>
                  <a:lnTo>
                    <a:pt x="35" y="6"/>
                  </a:lnTo>
                  <a:lnTo>
                    <a:pt x="21"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23" name="Google Shape;523;p14"/>
            <p:cNvSpPr/>
            <p:nvPr/>
          </p:nvSpPr>
          <p:spPr>
            <a:xfrm>
              <a:off x="3443" y="2834"/>
              <a:ext cx="35" cy="36"/>
            </a:xfrm>
            <a:custGeom>
              <a:rect b="b" l="l" r="r" t="t"/>
              <a:pathLst>
                <a:path extrusionOk="0" h="36" w="35">
                  <a:moveTo>
                    <a:pt x="14" y="36"/>
                  </a:moveTo>
                  <a:lnTo>
                    <a:pt x="0" y="30"/>
                  </a:lnTo>
                  <a:lnTo>
                    <a:pt x="14" y="0"/>
                  </a:lnTo>
                  <a:lnTo>
                    <a:pt x="35" y="12"/>
                  </a:lnTo>
                  <a:lnTo>
                    <a:pt x="14" y="3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24" name="Google Shape;524;p14"/>
            <p:cNvSpPr/>
            <p:nvPr/>
          </p:nvSpPr>
          <p:spPr>
            <a:xfrm>
              <a:off x="3415" y="2876"/>
              <a:ext cx="35" cy="36"/>
            </a:xfrm>
            <a:custGeom>
              <a:rect b="b" l="l" r="r" t="t"/>
              <a:pathLst>
                <a:path extrusionOk="0" h="36" w="35">
                  <a:moveTo>
                    <a:pt x="21" y="36"/>
                  </a:moveTo>
                  <a:lnTo>
                    <a:pt x="0" y="30"/>
                  </a:lnTo>
                  <a:lnTo>
                    <a:pt x="21" y="0"/>
                  </a:lnTo>
                  <a:lnTo>
                    <a:pt x="35" y="6"/>
                  </a:lnTo>
                  <a:lnTo>
                    <a:pt x="21" y="3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25" name="Google Shape;525;p14"/>
            <p:cNvSpPr/>
            <p:nvPr/>
          </p:nvSpPr>
          <p:spPr>
            <a:xfrm>
              <a:off x="3394" y="2918"/>
              <a:ext cx="35" cy="36"/>
            </a:xfrm>
            <a:custGeom>
              <a:rect b="b" l="l" r="r" t="t"/>
              <a:pathLst>
                <a:path extrusionOk="0" h="36" w="35">
                  <a:moveTo>
                    <a:pt x="21" y="36"/>
                  </a:moveTo>
                  <a:lnTo>
                    <a:pt x="0" y="30"/>
                  </a:lnTo>
                  <a:lnTo>
                    <a:pt x="14" y="0"/>
                  </a:lnTo>
                  <a:lnTo>
                    <a:pt x="35" y="6"/>
                  </a:lnTo>
                  <a:lnTo>
                    <a:pt x="21" y="3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26" name="Google Shape;526;p14"/>
            <p:cNvSpPr/>
            <p:nvPr/>
          </p:nvSpPr>
          <p:spPr>
            <a:xfrm>
              <a:off x="3373" y="2960"/>
              <a:ext cx="35" cy="36"/>
            </a:xfrm>
            <a:custGeom>
              <a:rect b="b" l="l" r="r" t="t"/>
              <a:pathLst>
                <a:path extrusionOk="0" h="36" w="35">
                  <a:moveTo>
                    <a:pt x="14" y="36"/>
                  </a:moveTo>
                  <a:lnTo>
                    <a:pt x="0" y="24"/>
                  </a:lnTo>
                  <a:lnTo>
                    <a:pt x="14" y="0"/>
                  </a:lnTo>
                  <a:lnTo>
                    <a:pt x="35" y="6"/>
                  </a:lnTo>
                  <a:lnTo>
                    <a:pt x="14" y="3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27" name="Google Shape;527;p14"/>
            <p:cNvSpPr/>
            <p:nvPr/>
          </p:nvSpPr>
          <p:spPr>
            <a:xfrm>
              <a:off x="3352" y="3002"/>
              <a:ext cx="28" cy="30"/>
            </a:xfrm>
            <a:custGeom>
              <a:rect b="b" l="l" r="r" t="t"/>
              <a:pathLst>
                <a:path extrusionOk="0" h="30" w="28">
                  <a:moveTo>
                    <a:pt x="14" y="30"/>
                  </a:moveTo>
                  <a:lnTo>
                    <a:pt x="0" y="24"/>
                  </a:lnTo>
                  <a:lnTo>
                    <a:pt x="14" y="0"/>
                  </a:lnTo>
                  <a:lnTo>
                    <a:pt x="28" y="6"/>
                  </a:lnTo>
                  <a:lnTo>
                    <a:pt x="14"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28" name="Google Shape;528;p14"/>
            <p:cNvSpPr/>
            <p:nvPr/>
          </p:nvSpPr>
          <p:spPr>
            <a:xfrm>
              <a:off x="3331" y="3038"/>
              <a:ext cx="28" cy="24"/>
            </a:xfrm>
            <a:custGeom>
              <a:rect b="b" l="l" r="r" t="t"/>
              <a:pathLst>
                <a:path extrusionOk="0" h="24" w="28">
                  <a:moveTo>
                    <a:pt x="14" y="18"/>
                  </a:moveTo>
                  <a:lnTo>
                    <a:pt x="21" y="24"/>
                  </a:lnTo>
                  <a:lnTo>
                    <a:pt x="28" y="12"/>
                  </a:lnTo>
                  <a:lnTo>
                    <a:pt x="7" y="0"/>
                  </a:lnTo>
                  <a:lnTo>
                    <a:pt x="0" y="18"/>
                  </a:lnTo>
                  <a:lnTo>
                    <a:pt x="14" y="18"/>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29" name="Google Shape;529;p14"/>
            <p:cNvSpPr/>
            <p:nvPr/>
          </p:nvSpPr>
          <p:spPr>
            <a:xfrm>
              <a:off x="3296" y="3032"/>
              <a:ext cx="98" cy="90"/>
            </a:xfrm>
            <a:custGeom>
              <a:rect b="b" l="l" r="r" t="t"/>
              <a:pathLst>
                <a:path extrusionOk="0" h="90" w="98">
                  <a:moveTo>
                    <a:pt x="7" y="90"/>
                  </a:moveTo>
                  <a:lnTo>
                    <a:pt x="98" y="36"/>
                  </a:lnTo>
                  <a:lnTo>
                    <a:pt x="7" y="90"/>
                  </a:lnTo>
                  <a:lnTo>
                    <a:pt x="0" y="0"/>
                  </a:lnTo>
                  <a:lnTo>
                    <a:pt x="98" y="36"/>
                  </a:lnTo>
                  <a:lnTo>
                    <a:pt x="7" y="9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30" name="Google Shape;530;p14"/>
            <p:cNvSpPr/>
            <p:nvPr/>
          </p:nvSpPr>
          <p:spPr>
            <a:xfrm>
              <a:off x="1000" y="1286"/>
              <a:ext cx="2786" cy="522"/>
            </a:xfrm>
            <a:custGeom>
              <a:rect b="b" l="l" r="r" t="t"/>
              <a:pathLst>
                <a:path extrusionOk="0" h="522" w="2786">
                  <a:moveTo>
                    <a:pt x="2786" y="522"/>
                  </a:moveTo>
                  <a:lnTo>
                    <a:pt x="203" y="240"/>
                  </a:lnTo>
                  <a:lnTo>
                    <a:pt x="203" y="234"/>
                  </a:lnTo>
                  <a:lnTo>
                    <a:pt x="203" y="222"/>
                  </a:lnTo>
                  <a:lnTo>
                    <a:pt x="203" y="210"/>
                  </a:lnTo>
                  <a:lnTo>
                    <a:pt x="196" y="204"/>
                  </a:lnTo>
                  <a:lnTo>
                    <a:pt x="196" y="192"/>
                  </a:lnTo>
                  <a:lnTo>
                    <a:pt x="196" y="180"/>
                  </a:lnTo>
                  <a:lnTo>
                    <a:pt x="189" y="168"/>
                  </a:lnTo>
                  <a:lnTo>
                    <a:pt x="182" y="162"/>
                  </a:lnTo>
                  <a:lnTo>
                    <a:pt x="182" y="150"/>
                  </a:lnTo>
                  <a:lnTo>
                    <a:pt x="175" y="138"/>
                  </a:lnTo>
                  <a:lnTo>
                    <a:pt x="168" y="126"/>
                  </a:lnTo>
                  <a:lnTo>
                    <a:pt x="168" y="120"/>
                  </a:lnTo>
                  <a:lnTo>
                    <a:pt x="161" y="108"/>
                  </a:lnTo>
                  <a:lnTo>
                    <a:pt x="154" y="96"/>
                  </a:lnTo>
                  <a:lnTo>
                    <a:pt x="147" y="90"/>
                  </a:lnTo>
                  <a:lnTo>
                    <a:pt x="140" y="78"/>
                  </a:lnTo>
                  <a:lnTo>
                    <a:pt x="133" y="66"/>
                  </a:lnTo>
                  <a:lnTo>
                    <a:pt x="126" y="60"/>
                  </a:lnTo>
                  <a:lnTo>
                    <a:pt x="112" y="54"/>
                  </a:lnTo>
                  <a:lnTo>
                    <a:pt x="105" y="42"/>
                  </a:lnTo>
                  <a:lnTo>
                    <a:pt x="98" y="36"/>
                  </a:lnTo>
                  <a:lnTo>
                    <a:pt x="84" y="30"/>
                  </a:lnTo>
                  <a:lnTo>
                    <a:pt x="77" y="24"/>
                  </a:lnTo>
                  <a:lnTo>
                    <a:pt x="70" y="18"/>
                  </a:lnTo>
                  <a:lnTo>
                    <a:pt x="56" y="12"/>
                  </a:lnTo>
                  <a:lnTo>
                    <a:pt x="49" y="6"/>
                  </a:lnTo>
                  <a:lnTo>
                    <a:pt x="35" y="6"/>
                  </a:lnTo>
                  <a:lnTo>
                    <a:pt x="28" y="0"/>
                  </a:lnTo>
                  <a:lnTo>
                    <a:pt x="14" y="0"/>
                  </a:lnTo>
                  <a:lnTo>
                    <a:pt x="0" y="0"/>
                  </a:lnTo>
                  <a:lnTo>
                    <a:pt x="2555" y="228"/>
                  </a:lnTo>
                  <a:lnTo>
                    <a:pt x="2569" y="234"/>
                  </a:lnTo>
                  <a:lnTo>
                    <a:pt x="2583" y="234"/>
                  </a:lnTo>
                  <a:lnTo>
                    <a:pt x="2597" y="240"/>
                  </a:lnTo>
                  <a:lnTo>
                    <a:pt x="2604" y="240"/>
                  </a:lnTo>
                  <a:lnTo>
                    <a:pt x="2618" y="246"/>
                  </a:lnTo>
                  <a:lnTo>
                    <a:pt x="2632" y="252"/>
                  </a:lnTo>
                  <a:lnTo>
                    <a:pt x="2646" y="258"/>
                  </a:lnTo>
                  <a:lnTo>
                    <a:pt x="2653" y="270"/>
                  </a:lnTo>
                  <a:lnTo>
                    <a:pt x="2667" y="276"/>
                  </a:lnTo>
                  <a:lnTo>
                    <a:pt x="2674" y="282"/>
                  </a:lnTo>
                  <a:lnTo>
                    <a:pt x="2688" y="294"/>
                  </a:lnTo>
                  <a:lnTo>
                    <a:pt x="2695" y="306"/>
                  </a:lnTo>
                  <a:lnTo>
                    <a:pt x="2702" y="312"/>
                  </a:lnTo>
                  <a:lnTo>
                    <a:pt x="2716" y="324"/>
                  </a:lnTo>
                  <a:lnTo>
                    <a:pt x="2723" y="336"/>
                  </a:lnTo>
                  <a:lnTo>
                    <a:pt x="2730" y="348"/>
                  </a:lnTo>
                  <a:lnTo>
                    <a:pt x="2737" y="360"/>
                  </a:lnTo>
                  <a:lnTo>
                    <a:pt x="2744" y="372"/>
                  </a:lnTo>
                  <a:lnTo>
                    <a:pt x="2751" y="384"/>
                  </a:lnTo>
                  <a:lnTo>
                    <a:pt x="2758" y="396"/>
                  </a:lnTo>
                  <a:lnTo>
                    <a:pt x="2758" y="408"/>
                  </a:lnTo>
                  <a:lnTo>
                    <a:pt x="2765" y="426"/>
                  </a:lnTo>
                  <a:lnTo>
                    <a:pt x="2772" y="438"/>
                  </a:lnTo>
                  <a:lnTo>
                    <a:pt x="2772" y="450"/>
                  </a:lnTo>
                  <a:lnTo>
                    <a:pt x="2779" y="462"/>
                  </a:lnTo>
                  <a:lnTo>
                    <a:pt x="2779" y="474"/>
                  </a:lnTo>
                  <a:lnTo>
                    <a:pt x="2786" y="486"/>
                  </a:lnTo>
                  <a:lnTo>
                    <a:pt x="2786" y="498"/>
                  </a:lnTo>
                  <a:lnTo>
                    <a:pt x="2786" y="510"/>
                  </a:lnTo>
                  <a:lnTo>
                    <a:pt x="2786" y="522"/>
                  </a:lnTo>
                  <a:close/>
                </a:path>
              </a:pathLst>
            </a:custGeom>
            <a:solidFill>
              <a:srgbClr val="CC99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31" name="Google Shape;531;p14"/>
            <p:cNvSpPr/>
            <p:nvPr/>
          </p:nvSpPr>
          <p:spPr>
            <a:xfrm>
              <a:off x="1000" y="1286"/>
              <a:ext cx="2786" cy="522"/>
            </a:xfrm>
            <a:custGeom>
              <a:rect b="b" l="l" r="r" t="t"/>
              <a:pathLst>
                <a:path extrusionOk="0" h="522" w="2786">
                  <a:moveTo>
                    <a:pt x="2786" y="522"/>
                  </a:moveTo>
                  <a:lnTo>
                    <a:pt x="203" y="240"/>
                  </a:lnTo>
                  <a:lnTo>
                    <a:pt x="203" y="234"/>
                  </a:lnTo>
                  <a:lnTo>
                    <a:pt x="203" y="222"/>
                  </a:lnTo>
                  <a:lnTo>
                    <a:pt x="203" y="210"/>
                  </a:lnTo>
                  <a:lnTo>
                    <a:pt x="196" y="204"/>
                  </a:lnTo>
                  <a:lnTo>
                    <a:pt x="196" y="192"/>
                  </a:lnTo>
                  <a:lnTo>
                    <a:pt x="196" y="180"/>
                  </a:lnTo>
                  <a:lnTo>
                    <a:pt x="189" y="168"/>
                  </a:lnTo>
                  <a:lnTo>
                    <a:pt x="182" y="162"/>
                  </a:lnTo>
                  <a:lnTo>
                    <a:pt x="182" y="150"/>
                  </a:lnTo>
                  <a:lnTo>
                    <a:pt x="175" y="138"/>
                  </a:lnTo>
                  <a:lnTo>
                    <a:pt x="168" y="126"/>
                  </a:lnTo>
                  <a:lnTo>
                    <a:pt x="168" y="120"/>
                  </a:lnTo>
                  <a:lnTo>
                    <a:pt x="161" y="108"/>
                  </a:lnTo>
                  <a:lnTo>
                    <a:pt x="154" y="96"/>
                  </a:lnTo>
                  <a:lnTo>
                    <a:pt x="147" y="90"/>
                  </a:lnTo>
                  <a:lnTo>
                    <a:pt x="140" y="78"/>
                  </a:lnTo>
                  <a:lnTo>
                    <a:pt x="133" y="66"/>
                  </a:lnTo>
                  <a:lnTo>
                    <a:pt x="126" y="60"/>
                  </a:lnTo>
                  <a:lnTo>
                    <a:pt x="112" y="54"/>
                  </a:lnTo>
                  <a:lnTo>
                    <a:pt x="105" y="42"/>
                  </a:lnTo>
                  <a:lnTo>
                    <a:pt x="98" y="36"/>
                  </a:lnTo>
                  <a:lnTo>
                    <a:pt x="84" y="30"/>
                  </a:lnTo>
                  <a:lnTo>
                    <a:pt x="77" y="24"/>
                  </a:lnTo>
                  <a:lnTo>
                    <a:pt x="70" y="18"/>
                  </a:lnTo>
                  <a:lnTo>
                    <a:pt x="56" y="12"/>
                  </a:lnTo>
                  <a:lnTo>
                    <a:pt x="49" y="6"/>
                  </a:lnTo>
                  <a:lnTo>
                    <a:pt x="35" y="6"/>
                  </a:lnTo>
                  <a:lnTo>
                    <a:pt x="28" y="0"/>
                  </a:lnTo>
                  <a:lnTo>
                    <a:pt x="14" y="0"/>
                  </a:lnTo>
                  <a:lnTo>
                    <a:pt x="0" y="0"/>
                  </a:lnTo>
                  <a:lnTo>
                    <a:pt x="2555" y="228"/>
                  </a:lnTo>
                  <a:lnTo>
                    <a:pt x="2569" y="234"/>
                  </a:lnTo>
                  <a:lnTo>
                    <a:pt x="2583" y="234"/>
                  </a:lnTo>
                  <a:lnTo>
                    <a:pt x="2597" y="240"/>
                  </a:lnTo>
                  <a:lnTo>
                    <a:pt x="2604" y="240"/>
                  </a:lnTo>
                  <a:lnTo>
                    <a:pt x="2618" y="246"/>
                  </a:lnTo>
                  <a:lnTo>
                    <a:pt x="2632" y="252"/>
                  </a:lnTo>
                  <a:lnTo>
                    <a:pt x="2646" y="258"/>
                  </a:lnTo>
                  <a:lnTo>
                    <a:pt x="2653" y="270"/>
                  </a:lnTo>
                  <a:lnTo>
                    <a:pt x="2667" y="276"/>
                  </a:lnTo>
                  <a:lnTo>
                    <a:pt x="2674" y="282"/>
                  </a:lnTo>
                  <a:lnTo>
                    <a:pt x="2688" y="294"/>
                  </a:lnTo>
                  <a:lnTo>
                    <a:pt x="2695" y="306"/>
                  </a:lnTo>
                  <a:lnTo>
                    <a:pt x="2702" y="312"/>
                  </a:lnTo>
                  <a:lnTo>
                    <a:pt x="2716" y="324"/>
                  </a:lnTo>
                  <a:lnTo>
                    <a:pt x="2723" y="336"/>
                  </a:lnTo>
                  <a:lnTo>
                    <a:pt x="2730" y="348"/>
                  </a:lnTo>
                  <a:lnTo>
                    <a:pt x="2737" y="360"/>
                  </a:lnTo>
                  <a:lnTo>
                    <a:pt x="2744" y="372"/>
                  </a:lnTo>
                  <a:lnTo>
                    <a:pt x="2751" y="384"/>
                  </a:lnTo>
                  <a:lnTo>
                    <a:pt x="2758" y="396"/>
                  </a:lnTo>
                  <a:lnTo>
                    <a:pt x="2758" y="408"/>
                  </a:lnTo>
                  <a:lnTo>
                    <a:pt x="2765" y="426"/>
                  </a:lnTo>
                  <a:lnTo>
                    <a:pt x="2772" y="438"/>
                  </a:lnTo>
                  <a:lnTo>
                    <a:pt x="2772" y="450"/>
                  </a:lnTo>
                  <a:lnTo>
                    <a:pt x="2779" y="462"/>
                  </a:lnTo>
                  <a:lnTo>
                    <a:pt x="2779" y="474"/>
                  </a:lnTo>
                  <a:lnTo>
                    <a:pt x="2786" y="486"/>
                  </a:lnTo>
                  <a:lnTo>
                    <a:pt x="2786" y="498"/>
                  </a:lnTo>
                  <a:lnTo>
                    <a:pt x="2786" y="510"/>
                  </a:lnTo>
                  <a:lnTo>
                    <a:pt x="2786" y="522"/>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32" name="Google Shape;532;p14"/>
            <p:cNvSpPr/>
            <p:nvPr/>
          </p:nvSpPr>
          <p:spPr>
            <a:xfrm>
              <a:off x="3513" y="1598"/>
              <a:ext cx="77" cy="222"/>
            </a:xfrm>
            <a:custGeom>
              <a:rect b="b" l="l" r="r" t="t"/>
              <a:pathLst>
                <a:path extrusionOk="0" h="222" w="77">
                  <a:moveTo>
                    <a:pt x="70" y="6"/>
                  </a:moveTo>
                  <a:lnTo>
                    <a:pt x="56" y="0"/>
                  </a:lnTo>
                  <a:lnTo>
                    <a:pt x="0" y="216"/>
                  </a:lnTo>
                  <a:lnTo>
                    <a:pt x="14" y="222"/>
                  </a:lnTo>
                  <a:lnTo>
                    <a:pt x="77" y="6"/>
                  </a:lnTo>
                  <a:lnTo>
                    <a:pt x="70"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33" name="Google Shape;533;p14"/>
            <p:cNvSpPr/>
            <p:nvPr/>
          </p:nvSpPr>
          <p:spPr>
            <a:xfrm>
              <a:off x="3527" y="1526"/>
              <a:ext cx="105" cy="96"/>
            </a:xfrm>
            <a:custGeom>
              <a:rect b="b" l="l" r="r" t="t"/>
              <a:pathLst>
                <a:path extrusionOk="0" h="96" w="105">
                  <a:moveTo>
                    <a:pt x="77" y="0"/>
                  </a:moveTo>
                  <a:lnTo>
                    <a:pt x="0" y="72"/>
                  </a:lnTo>
                  <a:lnTo>
                    <a:pt x="77" y="0"/>
                  </a:lnTo>
                  <a:lnTo>
                    <a:pt x="105" y="96"/>
                  </a:lnTo>
                  <a:lnTo>
                    <a:pt x="0" y="72"/>
                  </a:lnTo>
                  <a:lnTo>
                    <a:pt x="77" y="0"/>
                  </a:ln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34" name="Google Shape;534;p14"/>
            <p:cNvSpPr/>
            <p:nvPr/>
          </p:nvSpPr>
          <p:spPr>
            <a:xfrm>
              <a:off x="972" y="1424"/>
              <a:ext cx="2646" cy="474"/>
            </a:xfrm>
            <a:custGeom>
              <a:rect b="b" l="l" r="r" t="t"/>
              <a:pathLst>
                <a:path extrusionOk="0" h="474" w="2646">
                  <a:moveTo>
                    <a:pt x="2597" y="474"/>
                  </a:moveTo>
                  <a:lnTo>
                    <a:pt x="49" y="114"/>
                  </a:lnTo>
                  <a:lnTo>
                    <a:pt x="42" y="114"/>
                  </a:lnTo>
                  <a:lnTo>
                    <a:pt x="35" y="108"/>
                  </a:lnTo>
                  <a:lnTo>
                    <a:pt x="28" y="108"/>
                  </a:lnTo>
                  <a:lnTo>
                    <a:pt x="28" y="102"/>
                  </a:lnTo>
                  <a:lnTo>
                    <a:pt x="21" y="102"/>
                  </a:lnTo>
                  <a:lnTo>
                    <a:pt x="14" y="96"/>
                  </a:lnTo>
                  <a:lnTo>
                    <a:pt x="7" y="90"/>
                  </a:lnTo>
                  <a:lnTo>
                    <a:pt x="7" y="84"/>
                  </a:lnTo>
                  <a:lnTo>
                    <a:pt x="0" y="78"/>
                  </a:lnTo>
                  <a:lnTo>
                    <a:pt x="0" y="72"/>
                  </a:lnTo>
                  <a:lnTo>
                    <a:pt x="0" y="66"/>
                  </a:lnTo>
                  <a:lnTo>
                    <a:pt x="0" y="60"/>
                  </a:lnTo>
                  <a:lnTo>
                    <a:pt x="0" y="54"/>
                  </a:lnTo>
                  <a:lnTo>
                    <a:pt x="0" y="48"/>
                  </a:lnTo>
                  <a:lnTo>
                    <a:pt x="7" y="42"/>
                  </a:lnTo>
                  <a:lnTo>
                    <a:pt x="7" y="36"/>
                  </a:lnTo>
                  <a:lnTo>
                    <a:pt x="7" y="30"/>
                  </a:lnTo>
                  <a:lnTo>
                    <a:pt x="14" y="24"/>
                  </a:lnTo>
                  <a:lnTo>
                    <a:pt x="21" y="18"/>
                  </a:lnTo>
                  <a:lnTo>
                    <a:pt x="28" y="12"/>
                  </a:lnTo>
                  <a:lnTo>
                    <a:pt x="35" y="6"/>
                  </a:lnTo>
                  <a:lnTo>
                    <a:pt x="42" y="6"/>
                  </a:lnTo>
                  <a:lnTo>
                    <a:pt x="42" y="0"/>
                  </a:lnTo>
                  <a:lnTo>
                    <a:pt x="49" y="0"/>
                  </a:lnTo>
                  <a:lnTo>
                    <a:pt x="56" y="0"/>
                  </a:lnTo>
                  <a:lnTo>
                    <a:pt x="63" y="0"/>
                  </a:lnTo>
                  <a:lnTo>
                    <a:pt x="70" y="0"/>
                  </a:lnTo>
                  <a:lnTo>
                    <a:pt x="77" y="0"/>
                  </a:lnTo>
                  <a:lnTo>
                    <a:pt x="84" y="0"/>
                  </a:lnTo>
                  <a:lnTo>
                    <a:pt x="2646" y="336"/>
                  </a:lnTo>
                  <a:lnTo>
                    <a:pt x="2639" y="336"/>
                  </a:lnTo>
                  <a:lnTo>
                    <a:pt x="2632" y="336"/>
                  </a:lnTo>
                  <a:lnTo>
                    <a:pt x="2625" y="336"/>
                  </a:lnTo>
                  <a:lnTo>
                    <a:pt x="2618" y="336"/>
                  </a:lnTo>
                  <a:lnTo>
                    <a:pt x="2611" y="342"/>
                  </a:lnTo>
                  <a:lnTo>
                    <a:pt x="2597" y="342"/>
                  </a:lnTo>
                  <a:lnTo>
                    <a:pt x="2590" y="342"/>
                  </a:lnTo>
                  <a:lnTo>
                    <a:pt x="2583" y="348"/>
                  </a:lnTo>
                  <a:lnTo>
                    <a:pt x="2583" y="354"/>
                  </a:lnTo>
                  <a:lnTo>
                    <a:pt x="2576" y="360"/>
                  </a:lnTo>
                  <a:lnTo>
                    <a:pt x="2569" y="360"/>
                  </a:lnTo>
                  <a:lnTo>
                    <a:pt x="2562" y="366"/>
                  </a:lnTo>
                  <a:lnTo>
                    <a:pt x="2555" y="372"/>
                  </a:lnTo>
                  <a:lnTo>
                    <a:pt x="2555" y="378"/>
                  </a:lnTo>
                  <a:lnTo>
                    <a:pt x="2548" y="384"/>
                  </a:lnTo>
                  <a:lnTo>
                    <a:pt x="2548" y="390"/>
                  </a:lnTo>
                  <a:lnTo>
                    <a:pt x="2548" y="396"/>
                  </a:lnTo>
                  <a:lnTo>
                    <a:pt x="2548" y="408"/>
                  </a:lnTo>
                  <a:lnTo>
                    <a:pt x="2548" y="414"/>
                  </a:lnTo>
                  <a:lnTo>
                    <a:pt x="2548" y="420"/>
                  </a:lnTo>
                  <a:lnTo>
                    <a:pt x="2548" y="426"/>
                  </a:lnTo>
                  <a:lnTo>
                    <a:pt x="2548" y="432"/>
                  </a:lnTo>
                  <a:lnTo>
                    <a:pt x="2548" y="438"/>
                  </a:lnTo>
                  <a:lnTo>
                    <a:pt x="2555" y="444"/>
                  </a:lnTo>
                  <a:lnTo>
                    <a:pt x="2555" y="450"/>
                  </a:lnTo>
                  <a:lnTo>
                    <a:pt x="2562" y="456"/>
                  </a:lnTo>
                  <a:lnTo>
                    <a:pt x="2569" y="456"/>
                  </a:lnTo>
                  <a:lnTo>
                    <a:pt x="2576" y="462"/>
                  </a:lnTo>
                  <a:lnTo>
                    <a:pt x="2583" y="468"/>
                  </a:lnTo>
                  <a:lnTo>
                    <a:pt x="2590" y="468"/>
                  </a:lnTo>
                  <a:lnTo>
                    <a:pt x="2597" y="47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35" name="Google Shape;535;p14"/>
            <p:cNvSpPr/>
            <p:nvPr/>
          </p:nvSpPr>
          <p:spPr>
            <a:xfrm>
              <a:off x="972" y="1424"/>
              <a:ext cx="2646" cy="474"/>
            </a:xfrm>
            <a:custGeom>
              <a:rect b="b" l="l" r="r" t="t"/>
              <a:pathLst>
                <a:path extrusionOk="0" h="474" w="2646">
                  <a:moveTo>
                    <a:pt x="2597" y="474"/>
                  </a:moveTo>
                  <a:lnTo>
                    <a:pt x="49" y="114"/>
                  </a:lnTo>
                  <a:lnTo>
                    <a:pt x="42" y="114"/>
                  </a:lnTo>
                  <a:lnTo>
                    <a:pt x="35" y="108"/>
                  </a:lnTo>
                  <a:lnTo>
                    <a:pt x="28" y="108"/>
                  </a:lnTo>
                  <a:lnTo>
                    <a:pt x="28" y="102"/>
                  </a:lnTo>
                  <a:lnTo>
                    <a:pt x="21" y="102"/>
                  </a:lnTo>
                  <a:lnTo>
                    <a:pt x="14" y="96"/>
                  </a:lnTo>
                  <a:lnTo>
                    <a:pt x="7" y="90"/>
                  </a:lnTo>
                  <a:lnTo>
                    <a:pt x="7" y="84"/>
                  </a:lnTo>
                  <a:lnTo>
                    <a:pt x="0" y="78"/>
                  </a:lnTo>
                  <a:lnTo>
                    <a:pt x="0" y="72"/>
                  </a:lnTo>
                  <a:lnTo>
                    <a:pt x="0" y="66"/>
                  </a:lnTo>
                  <a:lnTo>
                    <a:pt x="0" y="60"/>
                  </a:lnTo>
                  <a:lnTo>
                    <a:pt x="0" y="54"/>
                  </a:lnTo>
                  <a:lnTo>
                    <a:pt x="0" y="48"/>
                  </a:lnTo>
                  <a:lnTo>
                    <a:pt x="7" y="42"/>
                  </a:lnTo>
                  <a:lnTo>
                    <a:pt x="7" y="36"/>
                  </a:lnTo>
                  <a:lnTo>
                    <a:pt x="7" y="30"/>
                  </a:lnTo>
                  <a:lnTo>
                    <a:pt x="14" y="24"/>
                  </a:lnTo>
                  <a:lnTo>
                    <a:pt x="21" y="18"/>
                  </a:lnTo>
                  <a:lnTo>
                    <a:pt x="28" y="12"/>
                  </a:lnTo>
                  <a:lnTo>
                    <a:pt x="35" y="6"/>
                  </a:lnTo>
                  <a:lnTo>
                    <a:pt x="42" y="6"/>
                  </a:lnTo>
                  <a:lnTo>
                    <a:pt x="42" y="0"/>
                  </a:lnTo>
                  <a:lnTo>
                    <a:pt x="49" y="0"/>
                  </a:lnTo>
                  <a:lnTo>
                    <a:pt x="56" y="0"/>
                  </a:lnTo>
                  <a:lnTo>
                    <a:pt x="63" y="0"/>
                  </a:lnTo>
                  <a:lnTo>
                    <a:pt x="70" y="0"/>
                  </a:lnTo>
                  <a:lnTo>
                    <a:pt x="77" y="0"/>
                  </a:lnTo>
                  <a:lnTo>
                    <a:pt x="84" y="0"/>
                  </a:lnTo>
                  <a:lnTo>
                    <a:pt x="2646" y="336"/>
                  </a:lnTo>
                  <a:lnTo>
                    <a:pt x="2639" y="336"/>
                  </a:lnTo>
                  <a:lnTo>
                    <a:pt x="2632" y="336"/>
                  </a:lnTo>
                  <a:lnTo>
                    <a:pt x="2625" y="336"/>
                  </a:lnTo>
                  <a:lnTo>
                    <a:pt x="2618" y="336"/>
                  </a:lnTo>
                  <a:lnTo>
                    <a:pt x="2611" y="342"/>
                  </a:lnTo>
                  <a:lnTo>
                    <a:pt x="2597" y="342"/>
                  </a:lnTo>
                  <a:lnTo>
                    <a:pt x="2590" y="342"/>
                  </a:lnTo>
                  <a:lnTo>
                    <a:pt x="2583" y="348"/>
                  </a:lnTo>
                  <a:lnTo>
                    <a:pt x="2583" y="354"/>
                  </a:lnTo>
                  <a:lnTo>
                    <a:pt x="2576" y="360"/>
                  </a:lnTo>
                  <a:lnTo>
                    <a:pt x="2569" y="360"/>
                  </a:lnTo>
                  <a:lnTo>
                    <a:pt x="2562" y="366"/>
                  </a:lnTo>
                  <a:lnTo>
                    <a:pt x="2555" y="372"/>
                  </a:lnTo>
                  <a:lnTo>
                    <a:pt x="2555" y="378"/>
                  </a:lnTo>
                  <a:lnTo>
                    <a:pt x="2548" y="384"/>
                  </a:lnTo>
                  <a:lnTo>
                    <a:pt x="2548" y="390"/>
                  </a:lnTo>
                  <a:lnTo>
                    <a:pt x="2548" y="396"/>
                  </a:lnTo>
                  <a:lnTo>
                    <a:pt x="2548" y="408"/>
                  </a:lnTo>
                  <a:lnTo>
                    <a:pt x="2548" y="414"/>
                  </a:lnTo>
                  <a:lnTo>
                    <a:pt x="2548" y="420"/>
                  </a:lnTo>
                  <a:lnTo>
                    <a:pt x="2548" y="426"/>
                  </a:lnTo>
                  <a:lnTo>
                    <a:pt x="2548" y="432"/>
                  </a:lnTo>
                  <a:lnTo>
                    <a:pt x="2548" y="438"/>
                  </a:lnTo>
                  <a:lnTo>
                    <a:pt x="2555" y="444"/>
                  </a:lnTo>
                  <a:lnTo>
                    <a:pt x="2555" y="450"/>
                  </a:lnTo>
                  <a:lnTo>
                    <a:pt x="2562" y="456"/>
                  </a:lnTo>
                  <a:lnTo>
                    <a:pt x="2569" y="456"/>
                  </a:lnTo>
                  <a:lnTo>
                    <a:pt x="2576" y="462"/>
                  </a:lnTo>
                  <a:lnTo>
                    <a:pt x="2583" y="468"/>
                  </a:lnTo>
                  <a:lnTo>
                    <a:pt x="2590" y="468"/>
                  </a:lnTo>
                  <a:lnTo>
                    <a:pt x="2597" y="474"/>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36" name="Google Shape;536;p14"/>
            <p:cNvSpPr/>
            <p:nvPr/>
          </p:nvSpPr>
          <p:spPr>
            <a:xfrm>
              <a:off x="734" y="1256"/>
              <a:ext cx="2828" cy="612"/>
            </a:xfrm>
            <a:custGeom>
              <a:rect b="b" l="l" r="r" t="t"/>
              <a:pathLst>
                <a:path extrusionOk="0" h="612" w="2828">
                  <a:moveTo>
                    <a:pt x="2492" y="612"/>
                  </a:moveTo>
                  <a:lnTo>
                    <a:pt x="0" y="324"/>
                  </a:lnTo>
                  <a:lnTo>
                    <a:pt x="0" y="312"/>
                  </a:lnTo>
                  <a:lnTo>
                    <a:pt x="0" y="300"/>
                  </a:lnTo>
                  <a:lnTo>
                    <a:pt x="0" y="288"/>
                  </a:lnTo>
                  <a:lnTo>
                    <a:pt x="0" y="276"/>
                  </a:lnTo>
                  <a:lnTo>
                    <a:pt x="7" y="270"/>
                  </a:lnTo>
                  <a:lnTo>
                    <a:pt x="7" y="252"/>
                  </a:lnTo>
                  <a:lnTo>
                    <a:pt x="14" y="240"/>
                  </a:lnTo>
                  <a:lnTo>
                    <a:pt x="14" y="228"/>
                  </a:lnTo>
                  <a:lnTo>
                    <a:pt x="21" y="216"/>
                  </a:lnTo>
                  <a:lnTo>
                    <a:pt x="28" y="204"/>
                  </a:lnTo>
                  <a:lnTo>
                    <a:pt x="28" y="192"/>
                  </a:lnTo>
                  <a:lnTo>
                    <a:pt x="35" y="180"/>
                  </a:lnTo>
                  <a:lnTo>
                    <a:pt x="42" y="168"/>
                  </a:lnTo>
                  <a:lnTo>
                    <a:pt x="49" y="150"/>
                  </a:lnTo>
                  <a:lnTo>
                    <a:pt x="56" y="138"/>
                  </a:lnTo>
                  <a:lnTo>
                    <a:pt x="70" y="126"/>
                  </a:lnTo>
                  <a:lnTo>
                    <a:pt x="77" y="114"/>
                  </a:lnTo>
                  <a:lnTo>
                    <a:pt x="84" y="102"/>
                  </a:lnTo>
                  <a:lnTo>
                    <a:pt x="91" y="90"/>
                  </a:lnTo>
                  <a:lnTo>
                    <a:pt x="105" y="78"/>
                  </a:lnTo>
                  <a:lnTo>
                    <a:pt x="112" y="72"/>
                  </a:lnTo>
                  <a:lnTo>
                    <a:pt x="126" y="60"/>
                  </a:lnTo>
                  <a:lnTo>
                    <a:pt x="133" y="48"/>
                  </a:lnTo>
                  <a:lnTo>
                    <a:pt x="147" y="42"/>
                  </a:lnTo>
                  <a:lnTo>
                    <a:pt x="161" y="30"/>
                  </a:lnTo>
                  <a:lnTo>
                    <a:pt x="168" y="24"/>
                  </a:lnTo>
                  <a:lnTo>
                    <a:pt x="182" y="18"/>
                  </a:lnTo>
                  <a:lnTo>
                    <a:pt x="196" y="12"/>
                  </a:lnTo>
                  <a:lnTo>
                    <a:pt x="203" y="6"/>
                  </a:lnTo>
                  <a:lnTo>
                    <a:pt x="217" y="6"/>
                  </a:lnTo>
                  <a:lnTo>
                    <a:pt x="231" y="0"/>
                  </a:lnTo>
                  <a:lnTo>
                    <a:pt x="245" y="0"/>
                  </a:lnTo>
                  <a:lnTo>
                    <a:pt x="259" y="0"/>
                  </a:lnTo>
                  <a:lnTo>
                    <a:pt x="273" y="0"/>
                  </a:lnTo>
                  <a:lnTo>
                    <a:pt x="2828" y="228"/>
                  </a:lnTo>
                  <a:lnTo>
                    <a:pt x="2807" y="228"/>
                  </a:lnTo>
                  <a:lnTo>
                    <a:pt x="2793" y="228"/>
                  </a:lnTo>
                  <a:lnTo>
                    <a:pt x="2779" y="228"/>
                  </a:lnTo>
                  <a:lnTo>
                    <a:pt x="2765" y="234"/>
                  </a:lnTo>
                  <a:lnTo>
                    <a:pt x="2744" y="234"/>
                  </a:lnTo>
                  <a:lnTo>
                    <a:pt x="2730" y="240"/>
                  </a:lnTo>
                  <a:lnTo>
                    <a:pt x="2716" y="252"/>
                  </a:lnTo>
                  <a:lnTo>
                    <a:pt x="2702" y="258"/>
                  </a:lnTo>
                  <a:lnTo>
                    <a:pt x="2688" y="264"/>
                  </a:lnTo>
                  <a:lnTo>
                    <a:pt x="2674" y="276"/>
                  </a:lnTo>
                  <a:lnTo>
                    <a:pt x="2660" y="288"/>
                  </a:lnTo>
                  <a:lnTo>
                    <a:pt x="2646" y="300"/>
                  </a:lnTo>
                  <a:lnTo>
                    <a:pt x="2639" y="312"/>
                  </a:lnTo>
                  <a:lnTo>
                    <a:pt x="2625" y="324"/>
                  </a:lnTo>
                  <a:lnTo>
                    <a:pt x="2611" y="336"/>
                  </a:lnTo>
                  <a:lnTo>
                    <a:pt x="2597" y="348"/>
                  </a:lnTo>
                  <a:lnTo>
                    <a:pt x="2590" y="366"/>
                  </a:lnTo>
                  <a:lnTo>
                    <a:pt x="2576" y="378"/>
                  </a:lnTo>
                  <a:lnTo>
                    <a:pt x="2569" y="396"/>
                  </a:lnTo>
                  <a:lnTo>
                    <a:pt x="2562" y="408"/>
                  </a:lnTo>
                  <a:lnTo>
                    <a:pt x="2548" y="426"/>
                  </a:lnTo>
                  <a:lnTo>
                    <a:pt x="2541" y="438"/>
                  </a:lnTo>
                  <a:lnTo>
                    <a:pt x="2534" y="456"/>
                  </a:lnTo>
                  <a:lnTo>
                    <a:pt x="2527" y="468"/>
                  </a:lnTo>
                  <a:lnTo>
                    <a:pt x="2520" y="486"/>
                  </a:lnTo>
                  <a:lnTo>
                    <a:pt x="2513" y="498"/>
                  </a:lnTo>
                  <a:lnTo>
                    <a:pt x="2506" y="516"/>
                  </a:lnTo>
                  <a:lnTo>
                    <a:pt x="2506" y="528"/>
                  </a:lnTo>
                  <a:lnTo>
                    <a:pt x="2499" y="546"/>
                  </a:lnTo>
                  <a:lnTo>
                    <a:pt x="2499" y="558"/>
                  </a:lnTo>
                  <a:lnTo>
                    <a:pt x="2492" y="570"/>
                  </a:lnTo>
                  <a:lnTo>
                    <a:pt x="2492" y="588"/>
                  </a:lnTo>
                  <a:lnTo>
                    <a:pt x="2492" y="600"/>
                  </a:lnTo>
                  <a:lnTo>
                    <a:pt x="2492" y="612"/>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37" name="Google Shape;537;p14"/>
            <p:cNvSpPr/>
            <p:nvPr/>
          </p:nvSpPr>
          <p:spPr>
            <a:xfrm>
              <a:off x="734" y="1256"/>
              <a:ext cx="2828" cy="612"/>
            </a:xfrm>
            <a:custGeom>
              <a:rect b="b" l="l" r="r" t="t"/>
              <a:pathLst>
                <a:path extrusionOk="0" h="612" w="2828">
                  <a:moveTo>
                    <a:pt x="2492" y="612"/>
                  </a:moveTo>
                  <a:lnTo>
                    <a:pt x="0" y="324"/>
                  </a:lnTo>
                  <a:lnTo>
                    <a:pt x="0" y="312"/>
                  </a:lnTo>
                  <a:lnTo>
                    <a:pt x="0" y="300"/>
                  </a:lnTo>
                  <a:lnTo>
                    <a:pt x="0" y="288"/>
                  </a:lnTo>
                  <a:lnTo>
                    <a:pt x="0" y="276"/>
                  </a:lnTo>
                  <a:lnTo>
                    <a:pt x="7" y="270"/>
                  </a:lnTo>
                  <a:lnTo>
                    <a:pt x="7" y="252"/>
                  </a:lnTo>
                  <a:lnTo>
                    <a:pt x="14" y="240"/>
                  </a:lnTo>
                  <a:lnTo>
                    <a:pt x="14" y="228"/>
                  </a:lnTo>
                  <a:lnTo>
                    <a:pt x="21" y="216"/>
                  </a:lnTo>
                  <a:lnTo>
                    <a:pt x="28" y="204"/>
                  </a:lnTo>
                  <a:lnTo>
                    <a:pt x="28" y="192"/>
                  </a:lnTo>
                  <a:lnTo>
                    <a:pt x="35" y="180"/>
                  </a:lnTo>
                  <a:lnTo>
                    <a:pt x="42" y="168"/>
                  </a:lnTo>
                  <a:lnTo>
                    <a:pt x="49" y="150"/>
                  </a:lnTo>
                  <a:lnTo>
                    <a:pt x="56" y="138"/>
                  </a:lnTo>
                  <a:lnTo>
                    <a:pt x="70" y="126"/>
                  </a:lnTo>
                  <a:lnTo>
                    <a:pt x="77" y="114"/>
                  </a:lnTo>
                  <a:lnTo>
                    <a:pt x="84" y="102"/>
                  </a:lnTo>
                  <a:lnTo>
                    <a:pt x="91" y="90"/>
                  </a:lnTo>
                  <a:lnTo>
                    <a:pt x="105" y="78"/>
                  </a:lnTo>
                  <a:lnTo>
                    <a:pt x="112" y="72"/>
                  </a:lnTo>
                  <a:lnTo>
                    <a:pt x="126" y="60"/>
                  </a:lnTo>
                  <a:lnTo>
                    <a:pt x="133" y="48"/>
                  </a:lnTo>
                  <a:lnTo>
                    <a:pt x="147" y="42"/>
                  </a:lnTo>
                  <a:lnTo>
                    <a:pt x="161" y="30"/>
                  </a:lnTo>
                  <a:lnTo>
                    <a:pt x="168" y="24"/>
                  </a:lnTo>
                  <a:lnTo>
                    <a:pt x="182" y="18"/>
                  </a:lnTo>
                  <a:lnTo>
                    <a:pt x="196" y="12"/>
                  </a:lnTo>
                  <a:lnTo>
                    <a:pt x="203" y="6"/>
                  </a:lnTo>
                  <a:lnTo>
                    <a:pt x="217" y="6"/>
                  </a:lnTo>
                  <a:lnTo>
                    <a:pt x="231" y="0"/>
                  </a:lnTo>
                  <a:lnTo>
                    <a:pt x="245" y="0"/>
                  </a:lnTo>
                  <a:lnTo>
                    <a:pt x="259" y="0"/>
                  </a:lnTo>
                  <a:lnTo>
                    <a:pt x="273" y="0"/>
                  </a:lnTo>
                  <a:lnTo>
                    <a:pt x="2828" y="228"/>
                  </a:lnTo>
                  <a:lnTo>
                    <a:pt x="2807" y="228"/>
                  </a:lnTo>
                  <a:lnTo>
                    <a:pt x="2793" y="228"/>
                  </a:lnTo>
                  <a:lnTo>
                    <a:pt x="2779" y="228"/>
                  </a:lnTo>
                  <a:lnTo>
                    <a:pt x="2765" y="234"/>
                  </a:lnTo>
                  <a:lnTo>
                    <a:pt x="2744" y="234"/>
                  </a:lnTo>
                  <a:lnTo>
                    <a:pt x="2730" y="240"/>
                  </a:lnTo>
                  <a:lnTo>
                    <a:pt x="2716" y="252"/>
                  </a:lnTo>
                  <a:lnTo>
                    <a:pt x="2702" y="258"/>
                  </a:lnTo>
                  <a:lnTo>
                    <a:pt x="2688" y="264"/>
                  </a:lnTo>
                  <a:lnTo>
                    <a:pt x="2674" y="276"/>
                  </a:lnTo>
                  <a:lnTo>
                    <a:pt x="2660" y="288"/>
                  </a:lnTo>
                  <a:lnTo>
                    <a:pt x="2646" y="300"/>
                  </a:lnTo>
                  <a:lnTo>
                    <a:pt x="2639" y="312"/>
                  </a:lnTo>
                  <a:lnTo>
                    <a:pt x="2625" y="324"/>
                  </a:lnTo>
                  <a:lnTo>
                    <a:pt x="2611" y="336"/>
                  </a:lnTo>
                  <a:lnTo>
                    <a:pt x="2597" y="348"/>
                  </a:lnTo>
                  <a:lnTo>
                    <a:pt x="2590" y="366"/>
                  </a:lnTo>
                  <a:lnTo>
                    <a:pt x="2576" y="378"/>
                  </a:lnTo>
                  <a:lnTo>
                    <a:pt x="2569" y="396"/>
                  </a:lnTo>
                  <a:lnTo>
                    <a:pt x="2562" y="408"/>
                  </a:lnTo>
                  <a:lnTo>
                    <a:pt x="2548" y="426"/>
                  </a:lnTo>
                  <a:lnTo>
                    <a:pt x="2541" y="438"/>
                  </a:lnTo>
                  <a:lnTo>
                    <a:pt x="2534" y="456"/>
                  </a:lnTo>
                  <a:lnTo>
                    <a:pt x="2527" y="468"/>
                  </a:lnTo>
                  <a:lnTo>
                    <a:pt x="2520" y="486"/>
                  </a:lnTo>
                  <a:lnTo>
                    <a:pt x="2513" y="498"/>
                  </a:lnTo>
                  <a:lnTo>
                    <a:pt x="2506" y="516"/>
                  </a:lnTo>
                  <a:lnTo>
                    <a:pt x="2506" y="528"/>
                  </a:lnTo>
                  <a:lnTo>
                    <a:pt x="2499" y="546"/>
                  </a:lnTo>
                  <a:lnTo>
                    <a:pt x="2499" y="558"/>
                  </a:lnTo>
                  <a:lnTo>
                    <a:pt x="2492" y="570"/>
                  </a:lnTo>
                  <a:lnTo>
                    <a:pt x="2492" y="588"/>
                  </a:lnTo>
                  <a:lnTo>
                    <a:pt x="2492" y="600"/>
                  </a:lnTo>
                  <a:lnTo>
                    <a:pt x="2492" y="612"/>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38" name="Google Shape;538;p14"/>
            <p:cNvSpPr/>
            <p:nvPr/>
          </p:nvSpPr>
          <p:spPr>
            <a:xfrm>
              <a:off x="3562" y="1538"/>
              <a:ext cx="56" cy="456"/>
            </a:xfrm>
            <a:custGeom>
              <a:rect b="b" l="l" r="r" t="t"/>
              <a:pathLst>
                <a:path extrusionOk="0" h="456" w="56">
                  <a:moveTo>
                    <a:pt x="7" y="456"/>
                  </a:moveTo>
                  <a:lnTo>
                    <a:pt x="21" y="456"/>
                  </a:lnTo>
                  <a:lnTo>
                    <a:pt x="56" y="0"/>
                  </a:lnTo>
                  <a:lnTo>
                    <a:pt x="35" y="0"/>
                  </a:lnTo>
                  <a:lnTo>
                    <a:pt x="0" y="456"/>
                  </a:lnTo>
                  <a:lnTo>
                    <a:pt x="7" y="45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39" name="Google Shape;539;p14"/>
            <p:cNvSpPr/>
            <p:nvPr/>
          </p:nvSpPr>
          <p:spPr>
            <a:xfrm>
              <a:off x="3520" y="1982"/>
              <a:ext cx="105" cy="84"/>
            </a:xfrm>
            <a:custGeom>
              <a:rect b="b" l="l" r="r" t="t"/>
              <a:pathLst>
                <a:path extrusionOk="0" h="84" w="105">
                  <a:moveTo>
                    <a:pt x="49" y="84"/>
                  </a:moveTo>
                  <a:lnTo>
                    <a:pt x="105" y="6"/>
                  </a:lnTo>
                  <a:lnTo>
                    <a:pt x="49" y="84"/>
                  </a:lnTo>
                  <a:lnTo>
                    <a:pt x="0" y="0"/>
                  </a:lnTo>
                  <a:lnTo>
                    <a:pt x="105" y="6"/>
                  </a:lnTo>
                  <a:lnTo>
                    <a:pt x="49" y="84"/>
                  </a:ln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40" name="Google Shape;540;p14"/>
            <p:cNvSpPr/>
            <p:nvPr/>
          </p:nvSpPr>
          <p:spPr>
            <a:xfrm>
              <a:off x="3303" y="3122"/>
              <a:ext cx="35" cy="36"/>
            </a:xfrm>
            <a:custGeom>
              <a:rect b="b" l="l" r="r" t="t"/>
              <a:pathLst>
                <a:path extrusionOk="0" h="36" w="35">
                  <a:moveTo>
                    <a:pt x="35" y="30"/>
                  </a:moveTo>
                  <a:lnTo>
                    <a:pt x="14" y="36"/>
                  </a:lnTo>
                  <a:lnTo>
                    <a:pt x="0" y="6"/>
                  </a:lnTo>
                  <a:lnTo>
                    <a:pt x="21" y="0"/>
                  </a:lnTo>
                  <a:lnTo>
                    <a:pt x="35"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41" name="Google Shape;541;p14"/>
            <p:cNvSpPr/>
            <p:nvPr/>
          </p:nvSpPr>
          <p:spPr>
            <a:xfrm>
              <a:off x="3324" y="3164"/>
              <a:ext cx="28" cy="36"/>
            </a:xfrm>
            <a:custGeom>
              <a:rect b="b" l="l" r="r" t="t"/>
              <a:pathLst>
                <a:path extrusionOk="0" h="36" w="28">
                  <a:moveTo>
                    <a:pt x="28" y="30"/>
                  </a:moveTo>
                  <a:lnTo>
                    <a:pt x="7" y="36"/>
                  </a:lnTo>
                  <a:lnTo>
                    <a:pt x="0" y="6"/>
                  </a:lnTo>
                  <a:lnTo>
                    <a:pt x="14" y="0"/>
                  </a:lnTo>
                  <a:lnTo>
                    <a:pt x="28"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42" name="Google Shape;542;p14"/>
            <p:cNvSpPr/>
            <p:nvPr/>
          </p:nvSpPr>
          <p:spPr>
            <a:xfrm>
              <a:off x="3338" y="3206"/>
              <a:ext cx="28" cy="36"/>
            </a:xfrm>
            <a:custGeom>
              <a:rect b="b" l="l" r="r" t="t"/>
              <a:pathLst>
                <a:path extrusionOk="0" h="36" w="28">
                  <a:moveTo>
                    <a:pt x="28" y="30"/>
                  </a:moveTo>
                  <a:lnTo>
                    <a:pt x="14" y="36"/>
                  </a:lnTo>
                  <a:lnTo>
                    <a:pt x="0" y="6"/>
                  </a:lnTo>
                  <a:lnTo>
                    <a:pt x="21" y="0"/>
                  </a:lnTo>
                  <a:lnTo>
                    <a:pt x="28"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43" name="Google Shape;543;p14"/>
            <p:cNvSpPr/>
            <p:nvPr/>
          </p:nvSpPr>
          <p:spPr>
            <a:xfrm>
              <a:off x="3352" y="3248"/>
              <a:ext cx="35" cy="36"/>
            </a:xfrm>
            <a:custGeom>
              <a:rect b="b" l="l" r="r" t="t"/>
              <a:pathLst>
                <a:path extrusionOk="0" h="36" w="35">
                  <a:moveTo>
                    <a:pt x="35" y="30"/>
                  </a:moveTo>
                  <a:lnTo>
                    <a:pt x="14" y="36"/>
                  </a:lnTo>
                  <a:lnTo>
                    <a:pt x="0" y="6"/>
                  </a:lnTo>
                  <a:lnTo>
                    <a:pt x="21" y="0"/>
                  </a:lnTo>
                  <a:lnTo>
                    <a:pt x="35"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44" name="Google Shape;544;p14"/>
            <p:cNvSpPr/>
            <p:nvPr/>
          </p:nvSpPr>
          <p:spPr>
            <a:xfrm>
              <a:off x="3373" y="3290"/>
              <a:ext cx="28" cy="36"/>
            </a:xfrm>
            <a:custGeom>
              <a:rect b="b" l="l" r="r" t="t"/>
              <a:pathLst>
                <a:path extrusionOk="0" h="36" w="28">
                  <a:moveTo>
                    <a:pt x="28" y="30"/>
                  </a:moveTo>
                  <a:lnTo>
                    <a:pt x="7" y="36"/>
                  </a:lnTo>
                  <a:lnTo>
                    <a:pt x="0" y="6"/>
                  </a:lnTo>
                  <a:lnTo>
                    <a:pt x="21" y="0"/>
                  </a:lnTo>
                  <a:lnTo>
                    <a:pt x="28"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45" name="Google Shape;545;p14"/>
            <p:cNvSpPr/>
            <p:nvPr/>
          </p:nvSpPr>
          <p:spPr>
            <a:xfrm>
              <a:off x="3387" y="3332"/>
              <a:ext cx="35" cy="36"/>
            </a:xfrm>
            <a:custGeom>
              <a:rect b="b" l="l" r="r" t="t"/>
              <a:pathLst>
                <a:path extrusionOk="0" h="36" w="35">
                  <a:moveTo>
                    <a:pt x="35" y="30"/>
                  </a:moveTo>
                  <a:lnTo>
                    <a:pt x="14" y="36"/>
                  </a:lnTo>
                  <a:lnTo>
                    <a:pt x="0" y="6"/>
                  </a:lnTo>
                  <a:lnTo>
                    <a:pt x="21" y="0"/>
                  </a:lnTo>
                  <a:lnTo>
                    <a:pt x="35"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46" name="Google Shape;546;p14"/>
            <p:cNvSpPr/>
            <p:nvPr/>
          </p:nvSpPr>
          <p:spPr>
            <a:xfrm>
              <a:off x="3408" y="3374"/>
              <a:ext cx="28" cy="36"/>
            </a:xfrm>
            <a:custGeom>
              <a:rect b="b" l="l" r="r" t="t"/>
              <a:pathLst>
                <a:path extrusionOk="0" h="36" w="28">
                  <a:moveTo>
                    <a:pt x="28" y="30"/>
                  </a:moveTo>
                  <a:lnTo>
                    <a:pt x="7" y="36"/>
                  </a:lnTo>
                  <a:lnTo>
                    <a:pt x="0" y="6"/>
                  </a:lnTo>
                  <a:lnTo>
                    <a:pt x="14" y="0"/>
                  </a:lnTo>
                  <a:lnTo>
                    <a:pt x="28"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47" name="Google Shape;547;p14"/>
            <p:cNvSpPr/>
            <p:nvPr/>
          </p:nvSpPr>
          <p:spPr>
            <a:xfrm>
              <a:off x="3422" y="3416"/>
              <a:ext cx="28" cy="36"/>
            </a:xfrm>
            <a:custGeom>
              <a:rect b="b" l="l" r="r" t="t"/>
              <a:pathLst>
                <a:path extrusionOk="0" h="36" w="28">
                  <a:moveTo>
                    <a:pt x="28" y="30"/>
                  </a:moveTo>
                  <a:lnTo>
                    <a:pt x="14" y="36"/>
                  </a:lnTo>
                  <a:lnTo>
                    <a:pt x="0" y="6"/>
                  </a:lnTo>
                  <a:lnTo>
                    <a:pt x="21" y="0"/>
                  </a:lnTo>
                  <a:lnTo>
                    <a:pt x="28"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48" name="Google Shape;548;p14"/>
            <p:cNvSpPr/>
            <p:nvPr/>
          </p:nvSpPr>
          <p:spPr>
            <a:xfrm>
              <a:off x="3436" y="3458"/>
              <a:ext cx="35" cy="36"/>
            </a:xfrm>
            <a:custGeom>
              <a:rect b="b" l="l" r="r" t="t"/>
              <a:pathLst>
                <a:path extrusionOk="0" h="36" w="35">
                  <a:moveTo>
                    <a:pt x="35" y="30"/>
                  </a:moveTo>
                  <a:lnTo>
                    <a:pt x="14" y="36"/>
                  </a:lnTo>
                  <a:lnTo>
                    <a:pt x="0" y="6"/>
                  </a:lnTo>
                  <a:lnTo>
                    <a:pt x="21" y="0"/>
                  </a:lnTo>
                  <a:lnTo>
                    <a:pt x="35" y="3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49" name="Google Shape;549;p14"/>
            <p:cNvSpPr/>
            <p:nvPr/>
          </p:nvSpPr>
          <p:spPr>
            <a:xfrm>
              <a:off x="3457" y="3506"/>
              <a:ext cx="28" cy="30"/>
            </a:xfrm>
            <a:custGeom>
              <a:rect b="b" l="l" r="r" t="t"/>
              <a:pathLst>
                <a:path extrusionOk="0" h="30" w="28">
                  <a:moveTo>
                    <a:pt x="28" y="24"/>
                  </a:moveTo>
                  <a:lnTo>
                    <a:pt x="7" y="30"/>
                  </a:lnTo>
                  <a:lnTo>
                    <a:pt x="0" y="0"/>
                  </a:lnTo>
                  <a:lnTo>
                    <a:pt x="14" y="0"/>
                  </a:lnTo>
                  <a:lnTo>
                    <a:pt x="28" y="24"/>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50" name="Google Shape;550;p14"/>
            <p:cNvSpPr/>
            <p:nvPr/>
          </p:nvSpPr>
          <p:spPr>
            <a:xfrm>
              <a:off x="3471" y="3548"/>
              <a:ext cx="21" cy="6"/>
            </a:xfrm>
            <a:custGeom>
              <a:rect b="b" l="l" r="r" t="t"/>
              <a:pathLst>
                <a:path extrusionOk="0" h="6" w="21">
                  <a:moveTo>
                    <a:pt x="14" y="6"/>
                  </a:moveTo>
                  <a:lnTo>
                    <a:pt x="21" y="0"/>
                  </a:lnTo>
                  <a:lnTo>
                    <a:pt x="0" y="0"/>
                  </a:lnTo>
                  <a:lnTo>
                    <a:pt x="0" y="6"/>
                  </a:lnTo>
                  <a:lnTo>
                    <a:pt x="14" y="6"/>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51" name="Google Shape;551;p14"/>
            <p:cNvSpPr/>
            <p:nvPr/>
          </p:nvSpPr>
          <p:spPr>
            <a:xfrm>
              <a:off x="3429" y="3530"/>
              <a:ext cx="98" cy="90"/>
            </a:xfrm>
            <a:custGeom>
              <a:rect b="b" l="l" r="r" t="t"/>
              <a:pathLst>
                <a:path extrusionOk="0" h="90" w="98">
                  <a:moveTo>
                    <a:pt x="84" y="90"/>
                  </a:moveTo>
                  <a:lnTo>
                    <a:pt x="98" y="0"/>
                  </a:lnTo>
                  <a:lnTo>
                    <a:pt x="84" y="90"/>
                  </a:lnTo>
                  <a:lnTo>
                    <a:pt x="0" y="30"/>
                  </a:lnTo>
                  <a:lnTo>
                    <a:pt x="98" y="0"/>
                  </a:lnTo>
                  <a:lnTo>
                    <a:pt x="84" y="9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52" name="Google Shape;552;p14"/>
            <p:cNvSpPr/>
            <p:nvPr/>
          </p:nvSpPr>
          <p:spPr>
            <a:xfrm>
              <a:off x="3261" y="1724"/>
              <a:ext cx="126" cy="294"/>
            </a:xfrm>
            <a:custGeom>
              <a:rect b="b" l="l" r="r" t="t"/>
              <a:pathLst>
                <a:path extrusionOk="0" h="294" w="126">
                  <a:moveTo>
                    <a:pt x="119" y="294"/>
                  </a:moveTo>
                  <a:lnTo>
                    <a:pt x="126" y="288"/>
                  </a:lnTo>
                  <a:lnTo>
                    <a:pt x="21" y="0"/>
                  </a:lnTo>
                  <a:lnTo>
                    <a:pt x="0" y="6"/>
                  </a:lnTo>
                  <a:lnTo>
                    <a:pt x="112" y="294"/>
                  </a:lnTo>
                  <a:lnTo>
                    <a:pt x="119" y="29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53" name="Google Shape;553;p14"/>
            <p:cNvSpPr/>
            <p:nvPr/>
          </p:nvSpPr>
          <p:spPr>
            <a:xfrm>
              <a:off x="3324" y="1994"/>
              <a:ext cx="105" cy="96"/>
            </a:xfrm>
            <a:custGeom>
              <a:rect b="b" l="l" r="r" t="t"/>
              <a:pathLst>
                <a:path extrusionOk="0" h="96" w="105">
                  <a:moveTo>
                    <a:pt x="84" y="96"/>
                  </a:moveTo>
                  <a:lnTo>
                    <a:pt x="105" y="0"/>
                  </a:lnTo>
                  <a:lnTo>
                    <a:pt x="84" y="96"/>
                  </a:lnTo>
                  <a:lnTo>
                    <a:pt x="0" y="30"/>
                  </a:lnTo>
                  <a:lnTo>
                    <a:pt x="105" y="0"/>
                  </a:lnTo>
                  <a:lnTo>
                    <a:pt x="84" y="96"/>
                  </a:ln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54" name="Google Shape;554;p14"/>
            <p:cNvSpPr/>
            <p:nvPr/>
          </p:nvSpPr>
          <p:spPr>
            <a:xfrm>
              <a:off x="3520" y="1760"/>
              <a:ext cx="154" cy="138"/>
            </a:xfrm>
            <a:custGeom>
              <a:rect b="b" l="l" r="r" t="t"/>
              <a:pathLst>
                <a:path extrusionOk="0" h="138" w="154">
                  <a:moveTo>
                    <a:pt x="77" y="0"/>
                  </a:moveTo>
                  <a:lnTo>
                    <a:pt x="98" y="0"/>
                  </a:lnTo>
                  <a:lnTo>
                    <a:pt x="119" y="6"/>
                  </a:lnTo>
                  <a:lnTo>
                    <a:pt x="140" y="18"/>
                  </a:lnTo>
                  <a:lnTo>
                    <a:pt x="147" y="30"/>
                  </a:lnTo>
                  <a:lnTo>
                    <a:pt x="154" y="48"/>
                  </a:lnTo>
                  <a:lnTo>
                    <a:pt x="154" y="66"/>
                  </a:lnTo>
                  <a:lnTo>
                    <a:pt x="147" y="84"/>
                  </a:lnTo>
                  <a:lnTo>
                    <a:pt x="140" y="102"/>
                  </a:lnTo>
                  <a:lnTo>
                    <a:pt x="126" y="114"/>
                  </a:lnTo>
                  <a:lnTo>
                    <a:pt x="105" y="126"/>
                  </a:lnTo>
                  <a:lnTo>
                    <a:pt x="91" y="132"/>
                  </a:lnTo>
                  <a:lnTo>
                    <a:pt x="77" y="138"/>
                  </a:lnTo>
                  <a:lnTo>
                    <a:pt x="56" y="138"/>
                  </a:lnTo>
                  <a:lnTo>
                    <a:pt x="42" y="132"/>
                  </a:lnTo>
                  <a:lnTo>
                    <a:pt x="28" y="126"/>
                  </a:lnTo>
                  <a:lnTo>
                    <a:pt x="7" y="114"/>
                  </a:lnTo>
                  <a:lnTo>
                    <a:pt x="0" y="96"/>
                  </a:lnTo>
                  <a:lnTo>
                    <a:pt x="0" y="78"/>
                  </a:lnTo>
                  <a:lnTo>
                    <a:pt x="0" y="60"/>
                  </a:lnTo>
                  <a:lnTo>
                    <a:pt x="7" y="42"/>
                  </a:lnTo>
                  <a:lnTo>
                    <a:pt x="21" y="30"/>
                  </a:lnTo>
                  <a:lnTo>
                    <a:pt x="35" y="18"/>
                  </a:lnTo>
                  <a:lnTo>
                    <a:pt x="56" y="6"/>
                  </a:lnTo>
                  <a:lnTo>
                    <a:pt x="77" y="0"/>
                  </a:lnTo>
                  <a:close/>
                </a:path>
              </a:pathLst>
            </a:custGeom>
            <a:solidFill>
              <a:srgbClr val="9191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55" name="Google Shape;555;p14"/>
            <p:cNvSpPr/>
            <p:nvPr/>
          </p:nvSpPr>
          <p:spPr>
            <a:xfrm>
              <a:off x="3520" y="1760"/>
              <a:ext cx="154" cy="138"/>
            </a:xfrm>
            <a:custGeom>
              <a:rect b="b" l="l" r="r" t="t"/>
              <a:pathLst>
                <a:path extrusionOk="0" h="138" w="154">
                  <a:moveTo>
                    <a:pt x="77" y="0"/>
                  </a:moveTo>
                  <a:lnTo>
                    <a:pt x="98" y="0"/>
                  </a:lnTo>
                  <a:lnTo>
                    <a:pt x="119" y="6"/>
                  </a:lnTo>
                  <a:lnTo>
                    <a:pt x="140" y="18"/>
                  </a:lnTo>
                  <a:lnTo>
                    <a:pt x="147" y="30"/>
                  </a:lnTo>
                  <a:lnTo>
                    <a:pt x="154" y="48"/>
                  </a:lnTo>
                  <a:lnTo>
                    <a:pt x="154" y="66"/>
                  </a:lnTo>
                  <a:lnTo>
                    <a:pt x="147" y="84"/>
                  </a:lnTo>
                  <a:lnTo>
                    <a:pt x="140" y="102"/>
                  </a:lnTo>
                  <a:lnTo>
                    <a:pt x="126" y="114"/>
                  </a:lnTo>
                  <a:lnTo>
                    <a:pt x="105" y="126"/>
                  </a:lnTo>
                  <a:lnTo>
                    <a:pt x="91" y="132"/>
                  </a:lnTo>
                  <a:lnTo>
                    <a:pt x="77" y="138"/>
                  </a:lnTo>
                  <a:lnTo>
                    <a:pt x="56" y="138"/>
                  </a:lnTo>
                  <a:lnTo>
                    <a:pt x="42" y="132"/>
                  </a:lnTo>
                  <a:lnTo>
                    <a:pt x="28" y="126"/>
                  </a:lnTo>
                  <a:lnTo>
                    <a:pt x="7" y="114"/>
                  </a:lnTo>
                  <a:lnTo>
                    <a:pt x="0" y="96"/>
                  </a:lnTo>
                  <a:lnTo>
                    <a:pt x="0" y="78"/>
                  </a:lnTo>
                  <a:lnTo>
                    <a:pt x="0" y="60"/>
                  </a:lnTo>
                  <a:lnTo>
                    <a:pt x="7" y="42"/>
                  </a:lnTo>
                  <a:lnTo>
                    <a:pt x="21" y="30"/>
                  </a:lnTo>
                  <a:lnTo>
                    <a:pt x="35" y="18"/>
                  </a:lnTo>
                  <a:lnTo>
                    <a:pt x="56" y="6"/>
                  </a:lnTo>
                  <a:lnTo>
                    <a:pt x="77"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56" name="Google Shape;556;p14"/>
            <p:cNvSpPr/>
            <p:nvPr/>
          </p:nvSpPr>
          <p:spPr>
            <a:xfrm>
              <a:off x="3380" y="1670"/>
              <a:ext cx="112" cy="150"/>
            </a:xfrm>
            <a:custGeom>
              <a:rect b="b" l="l" r="r" t="t"/>
              <a:pathLst>
                <a:path extrusionOk="0" h="150" w="112">
                  <a:moveTo>
                    <a:pt x="7" y="6"/>
                  </a:moveTo>
                  <a:lnTo>
                    <a:pt x="0" y="6"/>
                  </a:lnTo>
                  <a:lnTo>
                    <a:pt x="91" y="150"/>
                  </a:lnTo>
                  <a:lnTo>
                    <a:pt x="112" y="138"/>
                  </a:lnTo>
                  <a:lnTo>
                    <a:pt x="14" y="0"/>
                  </a:lnTo>
                  <a:lnTo>
                    <a:pt x="7"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57" name="Google Shape;557;p14"/>
            <p:cNvSpPr/>
            <p:nvPr/>
          </p:nvSpPr>
          <p:spPr>
            <a:xfrm>
              <a:off x="3345" y="1610"/>
              <a:ext cx="91" cy="90"/>
            </a:xfrm>
            <a:custGeom>
              <a:rect b="b" l="l" r="r" t="t"/>
              <a:pathLst>
                <a:path extrusionOk="0" h="90" w="91">
                  <a:moveTo>
                    <a:pt x="0" y="0"/>
                  </a:moveTo>
                  <a:lnTo>
                    <a:pt x="0" y="90"/>
                  </a:lnTo>
                  <a:lnTo>
                    <a:pt x="0" y="0"/>
                  </a:lnTo>
                  <a:lnTo>
                    <a:pt x="91" y="48"/>
                  </a:lnTo>
                  <a:lnTo>
                    <a:pt x="0" y="90"/>
                  </a:lnTo>
                  <a:lnTo>
                    <a:pt x="0" y="0"/>
                  </a:ln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58" name="Google Shape;558;p14"/>
            <p:cNvSpPr/>
            <p:nvPr/>
          </p:nvSpPr>
          <p:spPr>
            <a:xfrm>
              <a:off x="3226" y="1484"/>
              <a:ext cx="602" cy="384"/>
            </a:xfrm>
            <a:custGeom>
              <a:rect b="b" l="l" r="r" t="t"/>
              <a:pathLst>
                <a:path extrusionOk="0" h="384" w="602">
                  <a:moveTo>
                    <a:pt x="301" y="0"/>
                  </a:moveTo>
                  <a:lnTo>
                    <a:pt x="329" y="0"/>
                  </a:lnTo>
                  <a:lnTo>
                    <a:pt x="350" y="0"/>
                  </a:lnTo>
                  <a:lnTo>
                    <a:pt x="371" y="6"/>
                  </a:lnTo>
                  <a:lnTo>
                    <a:pt x="392" y="12"/>
                  </a:lnTo>
                  <a:lnTo>
                    <a:pt x="413" y="18"/>
                  </a:lnTo>
                  <a:lnTo>
                    <a:pt x="434" y="30"/>
                  </a:lnTo>
                  <a:lnTo>
                    <a:pt x="455" y="42"/>
                  </a:lnTo>
                  <a:lnTo>
                    <a:pt x="469" y="60"/>
                  </a:lnTo>
                  <a:lnTo>
                    <a:pt x="497" y="84"/>
                  </a:lnTo>
                  <a:lnTo>
                    <a:pt x="525" y="114"/>
                  </a:lnTo>
                  <a:lnTo>
                    <a:pt x="546" y="144"/>
                  </a:lnTo>
                  <a:lnTo>
                    <a:pt x="567" y="180"/>
                  </a:lnTo>
                  <a:lnTo>
                    <a:pt x="581" y="210"/>
                  </a:lnTo>
                  <a:lnTo>
                    <a:pt x="595" y="246"/>
                  </a:lnTo>
                  <a:lnTo>
                    <a:pt x="602" y="282"/>
                  </a:lnTo>
                  <a:lnTo>
                    <a:pt x="602" y="318"/>
                  </a:lnTo>
                  <a:lnTo>
                    <a:pt x="560" y="324"/>
                  </a:lnTo>
                  <a:lnTo>
                    <a:pt x="553" y="282"/>
                  </a:lnTo>
                  <a:lnTo>
                    <a:pt x="546" y="240"/>
                  </a:lnTo>
                  <a:lnTo>
                    <a:pt x="532" y="198"/>
                  </a:lnTo>
                  <a:lnTo>
                    <a:pt x="511" y="156"/>
                  </a:lnTo>
                  <a:lnTo>
                    <a:pt x="483" y="120"/>
                  </a:lnTo>
                  <a:lnTo>
                    <a:pt x="448" y="84"/>
                  </a:lnTo>
                  <a:lnTo>
                    <a:pt x="413" y="60"/>
                  </a:lnTo>
                  <a:lnTo>
                    <a:pt x="371" y="42"/>
                  </a:lnTo>
                  <a:lnTo>
                    <a:pt x="322" y="36"/>
                  </a:lnTo>
                  <a:lnTo>
                    <a:pt x="280" y="36"/>
                  </a:lnTo>
                  <a:lnTo>
                    <a:pt x="238" y="54"/>
                  </a:lnTo>
                  <a:lnTo>
                    <a:pt x="203" y="72"/>
                  </a:lnTo>
                  <a:lnTo>
                    <a:pt x="168" y="102"/>
                  </a:lnTo>
                  <a:lnTo>
                    <a:pt x="140" y="132"/>
                  </a:lnTo>
                  <a:lnTo>
                    <a:pt x="119" y="162"/>
                  </a:lnTo>
                  <a:lnTo>
                    <a:pt x="98" y="198"/>
                  </a:lnTo>
                  <a:lnTo>
                    <a:pt x="84" y="216"/>
                  </a:lnTo>
                  <a:lnTo>
                    <a:pt x="77" y="240"/>
                  </a:lnTo>
                  <a:lnTo>
                    <a:pt x="63" y="264"/>
                  </a:lnTo>
                  <a:lnTo>
                    <a:pt x="56" y="288"/>
                  </a:lnTo>
                  <a:lnTo>
                    <a:pt x="49" y="306"/>
                  </a:lnTo>
                  <a:lnTo>
                    <a:pt x="42" y="330"/>
                  </a:lnTo>
                  <a:lnTo>
                    <a:pt x="42" y="354"/>
                  </a:lnTo>
                  <a:lnTo>
                    <a:pt x="35" y="378"/>
                  </a:lnTo>
                  <a:lnTo>
                    <a:pt x="0" y="384"/>
                  </a:lnTo>
                  <a:lnTo>
                    <a:pt x="0" y="366"/>
                  </a:lnTo>
                  <a:lnTo>
                    <a:pt x="0" y="348"/>
                  </a:lnTo>
                  <a:lnTo>
                    <a:pt x="7" y="330"/>
                  </a:lnTo>
                  <a:lnTo>
                    <a:pt x="7" y="312"/>
                  </a:lnTo>
                  <a:lnTo>
                    <a:pt x="14" y="294"/>
                  </a:lnTo>
                  <a:lnTo>
                    <a:pt x="21" y="276"/>
                  </a:lnTo>
                  <a:lnTo>
                    <a:pt x="28" y="258"/>
                  </a:lnTo>
                  <a:lnTo>
                    <a:pt x="35" y="240"/>
                  </a:lnTo>
                  <a:lnTo>
                    <a:pt x="56" y="204"/>
                  </a:lnTo>
                  <a:lnTo>
                    <a:pt x="77" y="162"/>
                  </a:lnTo>
                  <a:lnTo>
                    <a:pt x="105" y="126"/>
                  </a:lnTo>
                  <a:lnTo>
                    <a:pt x="133" y="90"/>
                  </a:lnTo>
                  <a:lnTo>
                    <a:pt x="168" y="60"/>
                  </a:lnTo>
                  <a:lnTo>
                    <a:pt x="210" y="30"/>
                  </a:lnTo>
                  <a:lnTo>
                    <a:pt x="252" y="12"/>
                  </a:lnTo>
                  <a:lnTo>
                    <a:pt x="301" y="0"/>
                  </a:lnTo>
                  <a:close/>
                </a:path>
              </a:pathLst>
            </a:custGeom>
            <a:solidFill>
              <a:srgbClr val="E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559" name="Google Shape;559;p14"/>
            <p:cNvSpPr/>
            <p:nvPr/>
          </p:nvSpPr>
          <p:spPr>
            <a:xfrm>
              <a:off x="3226" y="1484"/>
              <a:ext cx="602" cy="384"/>
            </a:xfrm>
            <a:custGeom>
              <a:rect b="b" l="l" r="r" t="t"/>
              <a:pathLst>
                <a:path extrusionOk="0" h="384" w="602">
                  <a:moveTo>
                    <a:pt x="301" y="0"/>
                  </a:moveTo>
                  <a:lnTo>
                    <a:pt x="329" y="0"/>
                  </a:lnTo>
                  <a:lnTo>
                    <a:pt x="350" y="0"/>
                  </a:lnTo>
                  <a:lnTo>
                    <a:pt x="371" y="6"/>
                  </a:lnTo>
                  <a:lnTo>
                    <a:pt x="392" y="12"/>
                  </a:lnTo>
                  <a:lnTo>
                    <a:pt x="413" y="18"/>
                  </a:lnTo>
                  <a:lnTo>
                    <a:pt x="434" y="30"/>
                  </a:lnTo>
                  <a:lnTo>
                    <a:pt x="455" y="42"/>
                  </a:lnTo>
                  <a:lnTo>
                    <a:pt x="469" y="60"/>
                  </a:lnTo>
                  <a:lnTo>
                    <a:pt x="497" y="84"/>
                  </a:lnTo>
                  <a:lnTo>
                    <a:pt x="525" y="114"/>
                  </a:lnTo>
                  <a:lnTo>
                    <a:pt x="546" y="144"/>
                  </a:lnTo>
                  <a:lnTo>
                    <a:pt x="567" y="180"/>
                  </a:lnTo>
                  <a:lnTo>
                    <a:pt x="581" y="210"/>
                  </a:lnTo>
                  <a:lnTo>
                    <a:pt x="595" y="246"/>
                  </a:lnTo>
                  <a:lnTo>
                    <a:pt x="602" y="282"/>
                  </a:lnTo>
                  <a:lnTo>
                    <a:pt x="602" y="318"/>
                  </a:lnTo>
                  <a:lnTo>
                    <a:pt x="560" y="324"/>
                  </a:lnTo>
                  <a:lnTo>
                    <a:pt x="553" y="282"/>
                  </a:lnTo>
                  <a:lnTo>
                    <a:pt x="546" y="240"/>
                  </a:lnTo>
                  <a:lnTo>
                    <a:pt x="532" y="198"/>
                  </a:lnTo>
                  <a:lnTo>
                    <a:pt x="511" y="156"/>
                  </a:lnTo>
                  <a:lnTo>
                    <a:pt x="483" y="120"/>
                  </a:lnTo>
                  <a:lnTo>
                    <a:pt x="448" y="84"/>
                  </a:lnTo>
                  <a:lnTo>
                    <a:pt x="413" y="60"/>
                  </a:lnTo>
                  <a:lnTo>
                    <a:pt x="371" y="42"/>
                  </a:lnTo>
                  <a:lnTo>
                    <a:pt x="322" y="36"/>
                  </a:lnTo>
                  <a:lnTo>
                    <a:pt x="280" y="36"/>
                  </a:lnTo>
                  <a:lnTo>
                    <a:pt x="238" y="54"/>
                  </a:lnTo>
                  <a:lnTo>
                    <a:pt x="203" y="72"/>
                  </a:lnTo>
                  <a:lnTo>
                    <a:pt x="168" y="102"/>
                  </a:lnTo>
                  <a:lnTo>
                    <a:pt x="140" y="132"/>
                  </a:lnTo>
                  <a:lnTo>
                    <a:pt x="119" y="162"/>
                  </a:lnTo>
                  <a:lnTo>
                    <a:pt x="98" y="198"/>
                  </a:lnTo>
                  <a:lnTo>
                    <a:pt x="84" y="216"/>
                  </a:lnTo>
                  <a:lnTo>
                    <a:pt x="77" y="240"/>
                  </a:lnTo>
                  <a:lnTo>
                    <a:pt x="63" y="264"/>
                  </a:lnTo>
                  <a:lnTo>
                    <a:pt x="56" y="288"/>
                  </a:lnTo>
                  <a:lnTo>
                    <a:pt x="49" y="306"/>
                  </a:lnTo>
                  <a:lnTo>
                    <a:pt x="42" y="330"/>
                  </a:lnTo>
                  <a:lnTo>
                    <a:pt x="42" y="354"/>
                  </a:lnTo>
                  <a:lnTo>
                    <a:pt x="35" y="378"/>
                  </a:lnTo>
                  <a:lnTo>
                    <a:pt x="0" y="384"/>
                  </a:lnTo>
                  <a:lnTo>
                    <a:pt x="0" y="366"/>
                  </a:lnTo>
                  <a:lnTo>
                    <a:pt x="0" y="348"/>
                  </a:lnTo>
                  <a:lnTo>
                    <a:pt x="7" y="330"/>
                  </a:lnTo>
                  <a:lnTo>
                    <a:pt x="7" y="312"/>
                  </a:lnTo>
                  <a:lnTo>
                    <a:pt x="14" y="294"/>
                  </a:lnTo>
                  <a:lnTo>
                    <a:pt x="21" y="276"/>
                  </a:lnTo>
                  <a:lnTo>
                    <a:pt x="28" y="258"/>
                  </a:lnTo>
                  <a:lnTo>
                    <a:pt x="35" y="240"/>
                  </a:lnTo>
                  <a:lnTo>
                    <a:pt x="56" y="204"/>
                  </a:lnTo>
                  <a:lnTo>
                    <a:pt x="77" y="162"/>
                  </a:lnTo>
                  <a:lnTo>
                    <a:pt x="105" y="126"/>
                  </a:lnTo>
                  <a:lnTo>
                    <a:pt x="133" y="90"/>
                  </a:lnTo>
                  <a:lnTo>
                    <a:pt x="168" y="60"/>
                  </a:lnTo>
                  <a:lnTo>
                    <a:pt x="210" y="30"/>
                  </a:lnTo>
                  <a:lnTo>
                    <a:pt x="252" y="12"/>
                  </a:lnTo>
                  <a:lnTo>
                    <a:pt x="301"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grpSp>
      <p:sp>
        <p:nvSpPr>
          <p:cNvPr id="560" name="Google Shape;560;p14"/>
          <p:cNvSpPr/>
          <p:nvPr/>
        </p:nvSpPr>
        <p:spPr>
          <a:xfrm>
            <a:off x="8487098" y="2198578"/>
            <a:ext cx="1345840" cy="419711"/>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Clr>
                <a:schemeClr val="dk1"/>
              </a:buClr>
              <a:buSzPts val="2042"/>
              <a:buFont typeface="Arial"/>
              <a:buNone/>
            </a:pPr>
            <a:r>
              <a:rPr b="1" lang="en-US" sz="2042">
                <a:solidFill>
                  <a:schemeClr val="dk1"/>
                </a:solidFill>
                <a:latin typeface="Arial"/>
                <a:ea typeface="Arial"/>
                <a:cs typeface="Arial"/>
                <a:sym typeface="Arial"/>
              </a:rPr>
              <a:t>Reflector</a:t>
            </a:r>
            <a:endParaRPr/>
          </a:p>
        </p:txBody>
      </p:sp>
      <p:sp>
        <p:nvSpPr>
          <p:cNvPr id="561" name="Google Shape;561;p14"/>
          <p:cNvSpPr/>
          <p:nvPr/>
        </p:nvSpPr>
        <p:spPr>
          <a:xfrm>
            <a:off x="8054946" y="2996260"/>
            <a:ext cx="1871625" cy="733963"/>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Clr>
                <a:schemeClr val="dk1"/>
              </a:buClr>
              <a:buSzPts val="2042"/>
              <a:buFont typeface="Arial"/>
              <a:buNone/>
            </a:pPr>
            <a:r>
              <a:rPr b="1" lang="en-US" sz="2042">
                <a:solidFill>
                  <a:schemeClr val="dk1"/>
                </a:solidFill>
                <a:latin typeface="Arial"/>
                <a:ea typeface="Arial"/>
                <a:cs typeface="Arial"/>
                <a:sym typeface="Arial"/>
              </a:rPr>
              <a:t>Linear Xenon</a:t>
            </a:r>
            <a:endParaRPr/>
          </a:p>
          <a:p>
            <a:pPr indent="0" lvl="0" marL="0" marR="0" rtl="0" algn="l">
              <a:spcBef>
                <a:spcPts val="0"/>
              </a:spcBef>
              <a:spcAft>
                <a:spcPts val="0"/>
              </a:spcAft>
              <a:buClr>
                <a:schemeClr val="dk1"/>
              </a:buClr>
              <a:buSzPts val="2042"/>
              <a:buFont typeface="Arial"/>
              <a:buNone/>
            </a:pPr>
            <a:r>
              <a:rPr b="1" lang="en-US" sz="2042">
                <a:solidFill>
                  <a:schemeClr val="dk1"/>
                </a:solidFill>
                <a:latin typeface="Arial"/>
                <a:ea typeface="Arial"/>
                <a:cs typeface="Arial"/>
                <a:sym typeface="Arial"/>
              </a:rPr>
              <a:t>Flashlamp</a:t>
            </a:r>
            <a:endParaRPr/>
          </a:p>
        </p:txBody>
      </p:sp>
      <p:sp>
        <p:nvSpPr>
          <p:cNvPr id="562" name="Google Shape;562;p14"/>
          <p:cNvSpPr/>
          <p:nvPr/>
        </p:nvSpPr>
        <p:spPr>
          <a:xfrm>
            <a:off x="8026135" y="4508794"/>
            <a:ext cx="2225587" cy="1048216"/>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Clr>
                <a:schemeClr val="dk1"/>
              </a:buClr>
              <a:buSzPts val="2042"/>
              <a:buFont typeface="Arial"/>
              <a:buNone/>
            </a:pPr>
            <a:r>
              <a:rPr b="1" lang="en-US" sz="2042">
                <a:solidFill>
                  <a:schemeClr val="dk1"/>
                </a:solidFill>
                <a:latin typeface="Arial"/>
                <a:ea typeface="Arial"/>
                <a:cs typeface="Arial"/>
                <a:sym typeface="Arial"/>
              </a:rPr>
              <a:t>Fluorescence coating and cut-off filter</a:t>
            </a:r>
            <a:endParaRPr/>
          </a:p>
        </p:txBody>
      </p:sp>
      <p:sp>
        <p:nvSpPr>
          <p:cNvPr id="563" name="Google Shape;563;p14"/>
          <p:cNvSpPr/>
          <p:nvPr/>
        </p:nvSpPr>
        <p:spPr>
          <a:xfrm>
            <a:off x="8083756" y="5702617"/>
            <a:ext cx="1664838" cy="419711"/>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Clr>
                <a:schemeClr val="dk1"/>
              </a:buClr>
              <a:buSzPts val="2042"/>
              <a:buFont typeface="Arial"/>
              <a:buNone/>
            </a:pPr>
            <a:r>
              <a:rPr b="1" lang="en-US" sz="2042">
                <a:solidFill>
                  <a:schemeClr val="dk1"/>
                </a:solidFill>
                <a:latin typeface="Arial"/>
                <a:ea typeface="Arial"/>
                <a:cs typeface="Arial"/>
                <a:sym typeface="Arial"/>
              </a:rPr>
              <a:t>Light Guide</a:t>
            </a:r>
            <a:endParaRPr/>
          </a:p>
        </p:txBody>
      </p:sp>
      <p:sp>
        <p:nvSpPr>
          <p:cNvPr id="564" name="Google Shape;564;p14"/>
          <p:cNvSpPr/>
          <p:nvPr/>
        </p:nvSpPr>
        <p:spPr>
          <a:xfrm>
            <a:off x="6362347" y="2074334"/>
            <a:ext cx="2124751" cy="639227"/>
          </a:xfrm>
          <a:custGeom>
            <a:rect b="b" l="l" r="r" t="t"/>
            <a:pathLst>
              <a:path extrusionOk="0" h="385" w="1249">
                <a:moveTo>
                  <a:pt x="1248" y="230"/>
                </a:moveTo>
                <a:lnTo>
                  <a:pt x="48" y="0"/>
                </a:lnTo>
                <a:lnTo>
                  <a:pt x="0" y="384"/>
                </a:lnTo>
              </a:path>
            </a:pathLst>
          </a:custGeom>
          <a:noFill/>
          <a:ln cap="rnd" cmpd="sng" w="28575">
            <a:solidFill>
              <a:srgbClr val="FFFF00"/>
            </a:solidFill>
            <a:prstDash val="solid"/>
            <a:round/>
            <a:headEnd len="sm" w="sm" type="none"/>
            <a:tailEnd len="med" w="med" type="stealth"/>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cxnSp>
        <p:nvCxnSpPr>
          <p:cNvPr id="565" name="Google Shape;565;p14"/>
          <p:cNvCxnSpPr/>
          <p:nvPr/>
        </p:nvCxnSpPr>
        <p:spPr>
          <a:xfrm rot="10800000">
            <a:off x="7053792" y="5531555"/>
            <a:ext cx="1037167" cy="432153"/>
          </a:xfrm>
          <a:prstGeom prst="straightConnector1">
            <a:avLst/>
          </a:prstGeom>
          <a:noFill/>
          <a:ln cap="flat" cmpd="sng" w="28575">
            <a:solidFill>
              <a:srgbClr val="FFFF00"/>
            </a:solidFill>
            <a:prstDash val="solid"/>
            <a:round/>
            <a:headEnd len="sm" w="sm" type="none"/>
            <a:tailEnd len="med" w="med" type="stealth"/>
          </a:ln>
        </p:spPr>
      </p:cxnSp>
      <p:cxnSp>
        <p:nvCxnSpPr>
          <p:cNvPr id="566" name="Google Shape;566;p14"/>
          <p:cNvCxnSpPr/>
          <p:nvPr/>
        </p:nvCxnSpPr>
        <p:spPr>
          <a:xfrm rot="10800000">
            <a:off x="6880931" y="3716514"/>
            <a:ext cx="1123597" cy="950736"/>
          </a:xfrm>
          <a:prstGeom prst="straightConnector1">
            <a:avLst/>
          </a:prstGeom>
          <a:noFill/>
          <a:ln cap="flat" cmpd="sng" w="28575">
            <a:solidFill>
              <a:srgbClr val="FFFF00"/>
            </a:solidFill>
            <a:prstDash val="solid"/>
            <a:round/>
            <a:headEnd len="sm" w="sm" type="none"/>
            <a:tailEnd len="med" w="med" type="triangle"/>
          </a:ln>
        </p:spPr>
      </p:cxnSp>
      <p:cxnSp>
        <p:nvCxnSpPr>
          <p:cNvPr id="567" name="Google Shape;567;p14"/>
          <p:cNvCxnSpPr/>
          <p:nvPr/>
        </p:nvCxnSpPr>
        <p:spPr>
          <a:xfrm rot="10800000">
            <a:off x="6967361" y="3197931"/>
            <a:ext cx="1188420" cy="172861"/>
          </a:xfrm>
          <a:prstGeom prst="straightConnector1">
            <a:avLst/>
          </a:prstGeom>
          <a:noFill/>
          <a:ln cap="flat" cmpd="sng" w="28575">
            <a:solidFill>
              <a:srgbClr val="FFFF00"/>
            </a:solidFill>
            <a:prstDash val="solid"/>
            <a:round/>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15"/>
          <p:cNvSpPr txBox="1"/>
          <p:nvPr>
            <p:ph type="title"/>
          </p:nvPr>
        </p:nvSpPr>
        <p:spPr>
          <a:xfrm>
            <a:off x="1262944" y="345722"/>
            <a:ext cx="8643056" cy="71558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IPL Pulse Shape and Efficacy</a:t>
            </a:r>
            <a:endParaRPr/>
          </a:p>
        </p:txBody>
      </p:sp>
      <p:grpSp>
        <p:nvGrpSpPr>
          <p:cNvPr id="573" name="Google Shape;573;p15"/>
          <p:cNvGrpSpPr/>
          <p:nvPr/>
        </p:nvGrpSpPr>
        <p:grpSpPr>
          <a:xfrm>
            <a:off x="2645833" y="4231498"/>
            <a:ext cx="1975299" cy="2762178"/>
            <a:chOff x="1440" y="2350"/>
            <a:chExt cx="1097" cy="1534"/>
          </a:xfrm>
        </p:grpSpPr>
        <p:grpSp>
          <p:nvGrpSpPr>
            <p:cNvPr id="574" name="Google Shape;574;p15"/>
            <p:cNvGrpSpPr/>
            <p:nvPr/>
          </p:nvGrpSpPr>
          <p:grpSpPr>
            <a:xfrm>
              <a:off x="1440" y="2350"/>
              <a:ext cx="1097" cy="1200"/>
              <a:chOff x="1356" y="2350"/>
              <a:chExt cx="1097" cy="1200"/>
            </a:xfrm>
          </p:grpSpPr>
          <p:cxnSp>
            <p:nvCxnSpPr>
              <p:cNvPr id="575" name="Google Shape;575;p15"/>
              <p:cNvCxnSpPr/>
              <p:nvPr/>
            </p:nvCxnSpPr>
            <p:spPr>
              <a:xfrm rot="10800000">
                <a:off x="1452" y="2350"/>
                <a:ext cx="0" cy="1200"/>
              </a:xfrm>
              <a:prstGeom prst="straightConnector1">
                <a:avLst/>
              </a:prstGeom>
              <a:noFill/>
              <a:ln cap="flat" cmpd="sng" w="38100">
                <a:solidFill>
                  <a:srgbClr val="0066CC"/>
                </a:solidFill>
                <a:prstDash val="solid"/>
                <a:round/>
                <a:headEnd len="med" w="med" type="none"/>
                <a:tailEnd len="med" w="med" type="none"/>
              </a:ln>
            </p:spPr>
          </p:cxnSp>
          <p:cxnSp>
            <p:nvCxnSpPr>
              <p:cNvPr id="576" name="Google Shape;576;p15"/>
              <p:cNvCxnSpPr/>
              <p:nvPr/>
            </p:nvCxnSpPr>
            <p:spPr>
              <a:xfrm rot="10800000">
                <a:off x="2364" y="2350"/>
                <a:ext cx="0" cy="1200"/>
              </a:xfrm>
              <a:prstGeom prst="straightConnector1">
                <a:avLst/>
              </a:prstGeom>
              <a:noFill/>
              <a:ln cap="flat" cmpd="sng" w="38100">
                <a:solidFill>
                  <a:srgbClr val="0066CC"/>
                </a:solidFill>
                <a:prstDash val="solid"/>
                <a:round/>
                <a:headEnd len="med" w="med" type="none"/>
                <a:tailEnd len="med" w="med" type="none"/>
              </a:ln>
            </p:spPr>
          </p:cxnSp>
          <p:cxnSp>
            <p:nvCxnSpPr>
              <p:cNvPr id="577" name="Google Shape;577;p15"/>
              <p:cNvCxnSpPr/>
              <p:nvPr/>
            </p:nvCxnSpPr>
            <p:spPr>
              <a:xfrm>
                <a:off x="1452" y="2350"/>
                <a:ext cx="912" cy="0"/>
              </a:xfrm>
              <a:prstGeom prst="straightConnector1">
                <a:avLst/>
              </a:prstGeom>
              <a:noFill/>
              <a:ln cap="flat" cmpd="sng" w="38100">
                <a:solidFill>
                  <a:srgbClr val="0066CC"/>
                </a:solidFill>
                <a:prstDash val="solid"/>
                <a:round/>
                <a:headEnd len="med" w="med" type="none"/>
                <a:tailEnd len="med" w="med" type="none"/>
              </a:ln>
            </p:spPr>
          </p:cxnSp>
          <p:cxnSp>
            <p:nvCxnSpPr>
              <p:cNvPr id="578" name="Google Shape;578;p15"/>
              <p:cNvCxnSpPr/>
              <p:nvPr/>
            </p:nvCxnSpPr>
            <p:spPr>
              <a:xfrm rot="10800000">
                <a:off x="1356" y="3550"/>
                <a:ext cx="96" cy="0"/>
              </a:xfrm>
              <a:prstGeom prst="straightConnector1">
                <a:avLst/>
              </a:prstGeom>
              <a:noFill/>
              <a:ln cap="flat" cmpd="sng" w="38100">
                <a:solidFill>
                  <a:srgbClr val="0066CC"/>
                </a:solidFill>
                <a:prstDash val="solid"/>
                <a:round/>
                <a:headEnd len="med" w="med" type="none"/>
                <a:tailEnd len="med" w="med" type="none"/>
              </a:ln>
            </p:spPr>
          </p:cxnSp>
          <p:cxnSp>
            <p:nvCxnSpPr>
              <p:cNvPr id="579" name="Google Shape;579;p15"/>
              <p:cNvCxnSpPr/>
              <p:nvPr/>
            </p:nvCxnSpPr>
            <p:spPr>
              <a:xfrm rot="10800000">
                <a:off x="2357" y="3544"/>
                <a:ext cx="96" cy="0"/>
              </a:xfrm>
              <a:prstGeom prst="straightConnector1">
                <a:avLst/>
              </a:prstGeom>
              <a:noFill/>
              <a:ln cap="flat" cmpd="sng" w="38100">
                <a:solidFill>
                  <a:srgbClr val="0066CC"/>
                </a:solidFill>
                <a:prstDash val="solid"/>
                <a:round/>
                <a:headEnd len="med" w="med" type="none"/>
                <a:tailEnd len="med" w="med" type="none"/>
              </a:ln>
            </p:spPr>
          </p:cxnSp>
        </p:grpSp>
        <p:sp>
          <p:nvSpPr>
            <p:cNvPr id="580" name="Google Shape;580;p15"/>
            <p:cNvSpPr txBox="1"/>
            <p:nvPr/>
          </p:nvSpPr>
          <p:spPr>
            <a:xfrm>
              <a:off x="1744" y="3600"/>
              <a:ext cx="404" cy="2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CC"/>
                </a:buClr>
                <a:buSzPts val="2722"/>
                <a:buFont typeface="Arial"/>
                <a:buNone/>
              </a:pPr>
              <a:r>
                <a:rPr b="1" lang="en-US" sz="2722">
                  <a:solidFill>
                    <a:srgbClr val="0066CC"/>
                  </a:solidFill>
                  <a:latin typeface="Arial"/>
                  <a:ea typeface="Arial"/>
                  <a:cs typeface="Arial"/>
                  <a:sym typeface="Arial"/>
                </a:rPr>
                <a:t>IPL</a:t>
              </a:r>
              <a:endParaRPr/>
            </a:p>
          </p:txBody>
        </p:sp>
      </p:grpSp>
      <p:grpSp>
        <p:nvGrpSpPr>
          <p:cNvPr id="581" name="Google Shape;581;p15"/>
          <p:cNvGrpSpPr/>
          <p:nvPr/>
        </p:nvGrpSpPr>
        <p:grpSpPr>
          <a:xfrm>
            <a:off x="1592462" y="2589315"/>
            <a:ext cx="8311740" cy="4141464"/>
            <a:chOff x="855" y="1438"/>
            <a:chExt cx="4616" cy="2300"/>
          </a:xfrm>
        </p:grpSpPr>
        <p:sp>
          <p:nvSpPr>
            <p:cNvPr id="582" name="Google Shape;582;p15"/>
            <p:cNvSpPr/>
            <p:nvPr/>
          </p:nvSpPr>
          <p:spPr>
            <a:xfrm>
              <a:off x="1068" y="1438"/>
              <a:ext cx="3600" cy="864"/>
            </a:xfrm>
            <a:prstGeom prst="rect">
              <a:avLst/>
            </a:prstGeom>
            <a:gradFill>
              <a:gsLst>
                <a:gs pos="0">
                  <a:srgbClr val="C31D0B"/>
                </a:gs>
                <a:gs pos="100000">
                  <a:srgbClr val="FCF3F2"/>
                </a:gs>
              </a:gsLst>
              <a:lin ang="5400000" scaled="0"/>
            </a:gradFill>
            <a:ln>
              <a:noFill/>
            </a:ln>
          </p:spPr>
          <p:txBody>
            <a:bodyPr anchorCtr="0" anchor="ctr" bIns="45700" lIns="91425" spcFirstLastPara="1" rIns="91425" wrap="square" tIns="45700">
              <a:noAutofit/>
            </a:bodyPr>
            <a:lstStyle/>
            <a:p>
              <a:pPr indent="0" lvl="0" marL="0" marR="0" rtl="1" algn="l">
                <a:spcBef>
                  <a:spcPts val="0"/>
                </a:spcBef>
                <a:spcAft>
                  <a:spcPts val="0"/>
                </a:spcAft>
                <a:buClr>
                  <a:srgbClr val="000066"/>
                </a:buClr>
                <a:buSzPts val="1021"/>
                <a:buFont typeface="Verdana"/>
                <a:buNone/>
              </a:pPr>
              <a:r>
                <a:t/>
              </a:r>
              <a:endParaRPr sz="1021">
                <a:solidFill>
                  <a:schemeClr val="dk1"/>
                </a:solidFill>
                <a:latin typeface="Verdana"/>
                <a:ea typeface="Verdana"/>
                <a:cs typeface="Verdana"/>
                <a:sym typeface="Verdana"/>
              </a:endParaRPr>
            </a:p>
          </p:txBody>
        </p:sp>
        <p:cxnSp>
          <p:nvCxnSpPr>
            <p:cNvPr id="583" name="Google Shape;583;p15"/>
            <p:cNvCxnSpPr/>
            <p:nvPr/>
          </p:nvCxnSpPr>
          <p:spPr>
            <a:xfrm rot="10800000">
              <a:off x="1068" y="1726"/>
              <a:ext cx="0" cy="1824"/>
            </a:xfrm>
            <a:prstGeom prst="straightConnector1">
              <a:avLst/>
            </a:prstGeom>
            <a:noFill/>
            <a:ln cap="flat" cmpd="sng" w="9525">
              <a:solidFill>
                <a:schemeClr val="dk1"/>
              </a:solidFill>
              <a:prstDash val="solid"/>
              <a:round/>
              <a:headEnd len="med" w="med" type="none"/>
              <a:tailEnd len="med" w="med" type="triangle"/>
            </a:ln>
          </p:spPr>
        </p:cxnSp>
        <p:cxnSp>
          <p:nvCxnSpPr>
            <p:cNvPr id="584" name="Google Shape;584;p15"/>
            <p:cNvCxnSpPr/>
            <p:nvPr/>
          </p:nvCxnSpPr>
          <p:spPr>
            <a:xfrm>
              <a:off x="1068" y="3550"/>
              <a:ext cx="3600" cy="0"/>
            </a:xfrm>
            <a:prstGeom prst="straightConnector1">
              <a:avLst/>
            </a:prstGeom>
            <a:noFill/>
            <a:ln cap="flat" cmpd="sng" w="9525">
              <a:solidFill>
                <a:schemeClr val="dk1"/>
              </a:solidFill>
              <a:prstDash val="solid"/>
              <a:round/>
              <a:headEnd len="med" w="med" type="none"/>
              <a:tailEnd len="med" w="med" type="triangle"/>
            </a:ln>
          </p:spPr>
        </p:cxnSp>
        <p:cxnSp>
          <p:nvCxnSpPr>
            <p:cNvPr id="585" name="Google Shape;585;p15"/>
            <p:cNvCxnSpPr/>
            <p:nvPr/>
          </p:nvCxnSpPr>
          <p:spPr>
            <a:xfrm>
              <a:off x="1068" y="2926"/>
              <a:ext cx="3648" cy="0"/>
            </a:xfrm>
            <a:prstGeom prst="straightConnector1">
              <a:avLst/>
            </a:prstGeom>
            <a:noFill/>
            <a:ln cap="flat" cmpd="sng" w="28575">
              <a:solidFill>
                <a:schemeClr val="dk1"/>
              </a:solidFill>
              <a:prstDash val="dash"/>
              <a:round/>
              <a:headEnd len="med" w="med" type="none"/>
              <a:tailEnd len="med" w="med" type="none"/>
            </a:ln>
          </p:spPr>
        </p:cxnSp>
        <p:cxnSp>
          <p:nvCxnSpPr>
            <p:cNvPr id="586" name="Google Shape;586;p15"/>
            <p:cNvCxnSpPr/>
            <p:nvPr/>
          </p:nvCxnSpPr>
          <p:spPr>
            <a:xfrm>
              <a:off x="1068" y="2302"/>
              <a:ext cx="3600" cy="0"/>
            </a:xfrm>
            <a:prstGeom prst="straightConnector1">
              <a:avLst/>
            </a:prstGeom>
            <a:noFill/>
            <a:ln cap="flat" cmpd="sng" w="28575">
              <a:solidFill>
                <a:schemeClr val="dk1"/>
              </a:solidFill>
              <a:prstDash val="dash"/>
              <a:round/>
              <a:headEnd len="med" w="med" type="none"/>
              <a:tailEnd len="med" w="med" type="none"/>
            </a:ln>
          </p:spPr>
        </p:cxnSp>
        <p:sp>
          <p:nvSpPr>
            <p:cNvPr id="587" name="Google Shape;587;p15"/>
            <p:cNvSpPr txBox="1"/>
            <p:nvPr/>
          </p:nvSpPr>
          <p:spPr>
            <a:xfrm rot="-5400000">
              <a:off x="676" y="2014"/>
              <a:ext cx="564" cy="2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666699"/>
                </a:buClr>
                <a:buSzPts val="1815"/>
                <a:buFont typeface="Arial"/>
                <a:buNone/>
              </a:pPr>
              <a:r>
                <a:rPr lang="en-US" sz="1815">
                  <a:solidFill>
                    <a:srgbClr val="666699"/>
                  </a:solidFill>
                  <a:latin typeface="Arial"/>
                  <a:ea typeface="Arial"/>
                  <a:cs typeface="Arial"/>
                  <a:sym typeface="Arial"/>
                </a:rPr>
                <a:t>Fluence</a:t>
              </a:r>
              <a:endParaRPr/>
            </a:p>
          </p:txBody>
        </p:sp>
        <p:sp>
          <p:nvSpPr>
            <p:cNvPr id="588" name="Google Shape;588;p15"/>
            <p:cNvSpPr txBox="1"/>
            <p:nvPr/>
          </p:nvSpPr>
          <p:spPr>
            <a:xfrm>
              <a:off x="4256" y="3532"/>
              <a:ext cx="385" cy="2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666699"/>
                </a:buClr>
                <a:buSzPts val="1815"/>
                <a:buFont typeface="Arial"/>
                <a:buNone/>
              </a:pPr>
              <a:r>
                <a:rPr lang="en-US" sz="1815">
                  <a:solidFill>
                    <a:srgbClr val="666699"/>
                  </a:solidFill>
                  <a:latin typeface="Arial"/>
                  <a:ea typeface="Arial"/>
                  <a:cs typeface="Arial"/>
                  <a:sym typeface="Arial"/>
                </a:rPr>
                <a:t>Time</a:t>
              </a:r>
              <a:endParaRPr/>
            </a:p>
          </p:txBody>
        </p:sp>
        <p:sp>
          <p:nvSpPr>
            <p:cNvPr id="589" name="Google Shape;589;p15"/>
            <p:cNvSpPr txBox="1"/>
            <p:nvPr/>
          </p:nvSpPr>
          <p:spPr>
            <a:xfrm>
              <a:off x="4188" y="3118"/>
              <a:ext cx="1152" cy="2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42"/>
                <a:buFont typeface="Arial"/>
                <a:buNone/>
              </a:pPr>
              <a:r>
                <a:rPr lang="en-US" sz="2042">
                  <a:solidFill>
                    <a:schemeClr val="dk1"/>
                  </a:solidFill>
                  <a:latin typeface="Arial"/>
                  <a:ea typeface="Arial"/>
                  <a:cs typeface="Arial"/>
                  <a:sym typeface="Arial"/>
                </a:rPr>
                <a:t>Under treatment</a:t>
              </a:r>
              <a:endParaRPr/>
            </a:p>
          </p:txBody>
        </p:sp>
        <p:sp>
          <p:nvSpPr>
            <p:cNvPr id="590" name="Google Shape;590;p15"/>
            <p:cNvSpPr txBox="1"/>
            <p:nvPr/>
          </p:nvSpPr>
          <p:spPr>
            <a:xfrm>
              <a:off x="4188" y="2542"/>
              <a:ext cx="1283" cy="2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42"/>
                <a:buFont typeface="Arial"/>
                <a:buNone/>
              </a:pPr>
              <a:r>
                <a:rPr lang="en-US" sz="2042">
                  <a:solidFill>
                    <a:schemeClr val="dk1"/>
                  </a:solidFill>
                  <a:latin typeface="Arial"/>
                  <a:ea typeface="Arial"/>
                  <a:cs typeface="Arial"/>
                  <a:sym typeface="Arial"/>
                </a:rPr>
                <a:t>Therapeutic range</a:t>
              </a:r>
              <a:endParaRPr/>
            </a:p>
          </p:txBody>
        </p:sp>
        <p:sp>
          <p:nvSpPr>
            <p:cNvPr id="591" name="Google Shape;591;p15"/>
            <p:cNvSpPr txBox="1"/>
            <p:nvPr/>
          </p:nvSpPr>
          <p:spPr>
            <a:xfrm>
              <a:off x="4188" y="1678"/>
              <a:ext cx="1209" cy="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42"/>
                <a:buFont typeface="Arial"/>
                <a:buNone/>
              </a:pPr>
              <a:r>
                <a:rPr lang="en-US" sz="2042">
                  <a:solidFill>
                    <a:schemeClr val="dk1"/>
                  </a:solidFill>
                  <a:latin typeface="Arial"/>
                  <a:ea typeface="Arial"/>
                  <a:cs typeface="Arial"/>
                  <a:sym typeface="Arial"/>
                </a:rPr>
                <a:t>Increased risk of </a:t>
              </a:r>
              <a:endParaRPr/>
            </a:p>
            <a:p>
              <a:pPr indent="0" lvl="0" marL="0" marR="0" rtl="0" algn="l">
                <a:spcBef>
                  <a:spcPts val="0"/>
                </a:spcBef>
                <a:spcAft>
                  <a:spcPts val="0"/>
                </a:spcAft>
                <a:buClr>
                  <a:schemeClr val="dk1"/>
                </a:buClr>
                <a:buSzPts val="2042"/>
                <a:buFont typeface="Arial"/>
                <a:buNone/>
              </a:pPr>
              <a:r>
                <a:rPr lang="en-US" sz="2042">
                  <a:solidFill>
                    <a:schemeClr val="dk1"/>
                  </a:solidFill>
                  <a:latin typeface="Arial"/>
                  <a:ea typeface="Arial"/>
                  <a:cs typeface="Arial"/>
                  <a:sym typeface="Arial"/>
                </a:rPr>
                <a:t>adverse effect</a:t>
              </a:r>
              <a:endParaRPr/>
            </a:p>
          </p:txBody>
        </p:sp>
      </p:grpSp>
      <p:grpSp>
        <p:nvGrpSpPr>
          <p:cNvPr id="592" name="Google Shape;592;p15"/>
          <p:cNvGrpSpPr/>
          <p:nvPr/>
        </p:nvGrpSpPr>
        <p:grpSpPr>
          <a:xfrm>
            <a:off x="5364794" y="3107899"/>
            <a:ext cx="2149960" cy="3892977"/>
            <a:chOff x="2075" y="1726"/>
            <a:chExt cx="1194" cy="2162"/>
          </a:xfrm>
        </p:grpSpPr>
        <p:grpSp>
          <p:nvGrpSpPr>
            <p:cNvPr id="593" name="Google Shape;593;p15"/>
            <p:cNvGrpSpPr/>
            <p:nvPr/>
          </p:nvGrpSpPr>
          <p:grpSpPr>
            <a:xfrm>
              <a:off x="2075" y="1726"/>
              <a:ext cx="1082" cy="1819"/>
              <a:chOff x="3084" y="1726"/>
              <a:chExt cx="1082" cy="1819"/>
            </a:xfrm>
          </p:grpSpPr>
          <p:grpSp>
            <p:nvGrpSpPr>
              <p:cNvPr id="594" name="Google Shape;594;p15"/>
              <p:cNvGrpSpPr/>
              <p:nvPr/>
            </p:nvGrpSpPr>
            <p:grpSpPr>
              <a:xfrm>
                <a:off x="3084" y="1726"/>
                <a:ext cx="266" cy="1819"/>
                <a:chOff x="3151" y="1344"/>
                <a:chExt cx="266" cy="1819"/>
              </a:xfrm>
            </p:grpSpPr>
            <p:cxnSp>
              <p:nvCxnSpPr>
                <p:cNvPr id="595" name="Google Shape;595;p15"/>
                <p:cNvCxnSpPr/>
                <p:nvPr/>
              </p:nvCxnSpPr>
              <p:spPr>
                <a:xfrm flipH="1" rot="10800000">
                  <a:off x="3242" y="1349"/>
                  <a:ext cx="41" cy="1814"/>
                </a:xfrm>
                <a:prstGeom prst="straightConnector1">
                  <a:avLst/>
                </a:prstGeom>
                <a:noFill/>
                <a:ln cap="flat" cmpd="sng" w="38100">
                  <a:solidFill>
                    <a:srgbClr val="FF9900"/>
                  </a:solidFill>
                  <a:prstDash val="solid"/>
                  <a:round/>
                  <a:headEnd len="med" w="med" type="none"/>
                  <a:tailEnd len="med" w="med" type="none"/>
                </a:ln>
              </p:spPr>
            </p:cxnSp>
            <p:cxnSp>
              <p:nvCxnSpPr>
                <p:cNvPr id="596" name="Google Shape;596;p15"/>
                <p:cNvCxnSpPr/>
                <p:nvPr/>
              </p:nvCxnSpPr>
              <p:spPr>
                <a:xfrm rot="10800000">
                  <a:off x="3151" y="3161"/>
                  <a:ext cx="96" cy="0"/>
                </a:xfrm>
                <a:prstGeom prst="straightConnector1">
                  <a:avLst/>
                </a:prstGeom>
                <a:noFill/>
                <a:ln cap="flat" cmpd="sng" w="38100">
                  <a:solidFill>
                    <a:srgbClr val="FF9900"/>
                  </a:solidFill>
                  <a:prstDash val="solid"/>
                  <a:round/>
                  <a:headEnd len="med" w="med" type="none"/>
                  <a:tailEnd len="med" w="med" type="none"/>
                </a:ln>
              </p:spPr>
            </p:cxnSp>
            <p:cxnSp>
              <p:nvCxnSpPr>
                <p:cNvPr id="597" name="Google Shape;597;p15"/>
                <p:cNvCxnSpPr/>
                <p:nvPr/>
              </p:nvCxnSpPr>
              <p:spPr>
                <a:xfrm rot="10800000">
                  <a:off x="3285" y="1344"/>
                  <a:ext cx="41" cy="1814"/>
                </a:xfrm>
                <a:prstGeom prst="straightConnector1">
                  <a:avLst/>
                </a:prstGeom>
                <a:noFill/>
                <a:ln cap="flat" cmpd="sng" w="38100">
                  <a:solidFill>
                    <a:srgbClr val="FF9900"/>
                  </a:solidFill>
                  <a:prstDash val="solid"/>
                  <a:round/>
                  <a:headEnd len="med" w="med" type="none"/>
                  <a:tailEnd len="med" w="med" type="none"/>
                </a:ln>
              </p:spPr>
            </p:cxnSp>
            <p:cxnSp>
              <p:nvCxnSpPr>
                <p:cNvPr id="598" name="Google Shape;598;p15"/>
                <p:cNvCxnSpPr/>
                <p:nvPr/>
              </p:nvCxnSpPr>
              <p:spPr>
                <a:xfrm rot="10800000">
                  <a:off x="3321" y="3161"/>
                  <a:ext cx="96" cy="0"/>
                </a:xfrm>
                <a:prstGeom prst="straightConnector1">
                  <a:avLst/>
                </a:prstGeom>
                <a:noFill/>
                <a:ln cap="flat" cmpd="sng" w="38100">
                  <a:solidFill>
                    <a:srgbClr val="FF9900"/>
                  </a:solidFill>
                  <a:prstDash val="solid"/>
                  <a:round/>
                  <a:headEnd len="med" w="med" type="none"/>
                  <a:tailEnd len="med" w="med" type="none"/>
                </a:ln>
              </p:spPr>
            </p:cxnSp>
          </p:grpSp>
          <p:grpSp>
            <p:nvGrpSpPr>
              <p:cNvPr id="599" name="Google Shape;599;p15"/>
              <p:cNvGrpSpPr/>
              <p:nvPr/>
            </p:nvGrpSpPr>
            <p:grpSpPr>
              <a:xfrm>
                <a:off x="3900" y="1726"/>
                <a:ext cx="266" cy="1819"/>
                <a:chOff x="3151" y="1344"/>
                <a:chExt cx="266" cy="1819"/>
              </a:xfrm>
            </p:grpSpPr>
            <p:cxnSp>
              <p:nvCxnSpPr>
                <p:cNvPr id="600" name="Google Shape;600;p15"/>
                <p:cNvCxnSpPr/>
                <p:nvPr/>
              </p:nvCxnSpPr>
              <p:spPr>
                <a:xfrm flipH="1" rot="10800000">
                  <a:off x="3242" y="1349"/>
                  <a:ext cx="41" cy="1814"/>
                </a:xfrm>
                <a:prstGeom prst="straightConnector1">
                  <a:avLst/>
                </a:prstGeom>
                <a:noFill/>
                <a:ln cap="flat" cmpd="sng" w="38100">
                  <a:solidFill>
                    <a:srgbClr val="FF9900"/>
                  </a:solidFill>
                  <a:prstDash val="solid"/>
                  <a:round/>
                  <a:headEnd len="med" w="med" type="none"/>
                  <a:tailEnd len="med" w="med" type="none"/>
                </a:ln>
              </p:spPr>
            </p:cxnSp>
            <p:cxnSp>
              <p:nvCxnSpPr>
                <p:cNvPr id="601" name="Google Shape;601;p15"/>
                <p:cNvCxnSpPr/>
                <p:nvPr/>
              </p:nvCxnSpPr>
              <p:spPr>
                <a:xfrm rot="10800000">
                  <a:off x="3151" y="3161"/>
                  <a:ext cx="96" cy="0"/>
                </a:xfrm>
                <a:prstGeom prst="straightConnector1">
                  <a:avLst/>
                </a:prstGeom>
                <a:noFill/>
                <a:ln cap="flat" cmpd="sng" w="38100">
                  <a:solidFill>
                    <a:srgbClr val="FF9900"/>
                  </a:solidFill>
                  <a:prstDash val="solid"/>
                  <a:round/>
                  <a:headEnd len="med" w="med" type="none"/>
                  <a:tailEnd len="med" w="med" type="none"/>
                </a:ln>
              </p:spPr>
            </p:cxnSp>
            <p:cxnSp>
              <p:nvCxnSpPr>
                <p:cNvPr id="602" name="Google Shape;602;p15"/>
                <p:cNvCxnSpPr/>
                <p:nvPr/>
              </p:nvCxnSpPr>
              <p:spPr>
                <a:xfrm rot="10800000">
                  <a:off x="3285" y="1344"/>
                  <a:ext cx="41" cy="1814"/>
                </a:xfrm>
                <a:prstGeom prst="straightConnector1">
                  <a:avLst/>
                </a:prstGeom>
                <a:noFill/>
                <a:ln cap="flat" cmpd="sng" w="38100">
                  <a:solidFill>
                    <a:srgbClr val="FF9900"/>
                  </a:solidFill>
                  <a:prstDash val="solid"/>
                  <a:round/>
                  <a:headEnd len="med" w="med" type="none"/>
                  <a:tailEnd len="med" w="med" type="none"/>
                </a:ln>
              </p:spPr>
            </p:cxnSp>
            <p:cxnSp>
              <p:nvCxnSpPr>
                <p:cNvPr id="603" name="Google Shape;603;p15"/>
                <p:cNvCxnSpPr/>
                <p:nvPr/>
              </p:nvCxnSpPr>
              <p:spPr>
                <a:xfrm rot="10800000">
                  <a:off x="3321" y="3161"/>
                  <a:ext cx="96" cy="0"/>
                </a:xfrm>
                <a:prstGeom prst="straightConnector1">
                  <a:avLst/>
                </a:prstGeom>
                <a:noFill/>
                <a:ln cap="flat" cmpd="sng" w="38100">
                  <a:solidFill>
                    <a:srgbClr val="FF9900"/>
                  </a:solidFill>
                  <a:prstDash val="solid"/>
                  <a:round/>
                  <a:headEnd len="med" w="med" type="none"/>
                  <a:tailEnd len="med" w="med" type="none"/>
                </a:ln>
              </p:spPr>
            </p:cxnSp>
          </p:grpSp>
          <p:cxnSp>
            <p:nvCxnSpPr>
              <p:cNvPr id="604" name="Google Shape;604;p15"/>
              <p:cNvCxnSpPr/>
              <p:nvPr/>
            </p:nvCxnSpPr>
            <p:spPr>
              <a:xfrm flipH="1" rot="10800000">
                <a:off x="3581" y="1731"/>
                <a:ext cx="41" cy="1814"/>
              </a:xfrm>
              <a:prstGeom prst="straightConnector1">
                <a:avLst/>
              </a:prstGeom>
              <a:noFill/>
              <a:ln cap="flat" cmpd="sng" w="38100">
                <a:solidFill>
                  <a:srgbClr val="FF9900"/>
                </a:solidFill>
                <a:prstDash val="solid"/>
                <a:round/>
                <a:headEnd len="med" w="med" type="none"/>
                <a:tailEnd len="med" w="med" type="none"/>
              </a:ln>
            </p:spPr>
          </p:cxnSp>
          <p:cxnSp>
            <p:nvCxnSpPr>
              <p:cNvPr id="605" name="Google Shape;605;p15"/>
              <p:cNvCxnSpPr/>
              <p:nvPr/>
            </p:nvCxnSpPr>
            <p:spPr>
              <a:xfrm rot="10800000">
                <a:off x="3324" y="3543"/>
                <a:ext cx="262" cy="0"/>
              </a:xfrm>
              <a:prstGeom prst="straightConnector1">
                <a:avLst/>
              </a:prstGeom>
              <a:noFill/>
              <a:ln cap="flat" cmpd="sng" w="38100">
                <a:solidFill>
                  <a:srgbClr val="FF9900"/>
                </a:solidFill>
                <a:prstDash val="solid"/>
                <a:round/>
                <a:headEnd len="med" w="med" type="none"/>
                <a:tailEnd len="med" w="med" type="none"/>
              </a:ln>
            </p:spPr>
          </p:cxnSp>
          <p:cxnSp>
            <p:nvCxnSpPr>
              <p:cNvPr id="606" name="Google Shape;606;p15"/>
              <p:cNvCxnSpPr/>
              <p:nvPr/>
            </p:nvCxnSpPr>
            <p:spPr>
              <a:xfrm rot="10800000">
                <a:off x="3624" y="1726"/>
                <a:ext cx="41" cy="1814"/>
              </a:xfrm>
              <a:prstGeom prst="straightConnector1">
                <a:avLst/>
              </a:prstGeom>
              <a:noFill/>
              <a:ln cap="flat" cmpd="sng" w="38100">
                <a:solidFill>
                  <a:srgbClr val="FF9900"/>
                </a:solidFill>
                <a:prstDash val="solid"/>
                <a:round/>
                <a:headEnd len="med" w="med" type="none"/>
                <a:tailEnd len="med" w="med" type="none"/>
              </a:ln>
            </p:spPr>
          </p:cxnSp>
          <p:cxnSp>
            <p:nvCxnSpPr>
              <p:cNvPr id="607" name="Google Shape;607;p15"/>
              <p:cNvCxnSpPr/>
              <p:nvPr/>
            </p:nvCxnSpPr>
            <p:spPr>
              <a:xfrm rot="10800000">
                <a:off x="3660" y="3543"/>
                <a:ext cx="240" cy="0"/>
              </a:xfrm>
              <a:prstGeom prst="straightConnector1">
                <a:avLst/>
              </a:prstGeom>
              <a:noFill/>
              <a:ln cap="flat" cmpd="sng" w="38100">
                <a:solidFill>
                  <a:srgbClr val="FF9900"/>
                </a:solidFill>
                <a:prstDash val="solid"/>
                <a:round/>
                <a:headEnd len="med" w="med" type="none"/>
                <a:tailEnd len="med" w="med" type="none"/>
              </a:ln>
            </p:spPr>
          </p:cxnSp>
        </p:grpSp>
        <p:sp>
          <p:nvSpPr>
            <p:cNvPr id="608" name="Google Shape;608;p15"/>
            <p:cNvSpPr txBox="1"/>
            <p:nvPr/>
          </p:nvSpPr>
          <p:spPr>
            <a:xfrm>
              <a:off x="2178" y="3604"/>
              <a:ext cx="1091" cy="2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9900"/>
                </a:buClr>
                <a:buSzPts val="2722"/>
                <a:buFont typeface="Arial"/>
                <a:buNone/>
              </a:pPr>
              <a:r>
                <a:rPr b="1" lang="en-US" sz="2722">
                  <a:solidFill>
                    <a:srgbClr val="FF9900"/>
                  </a:solidFill>
                  <a:latin typeface="Arial"/>
                  <a:ea typeface="Arial"/>
                  <a:cs typeface="Arial"/>
                  <a:sym typeface="Arial"/>
                </a:rPr>
                <a:t>1</a:t>
              </a:r>
              <a:r>
                <a:rPr b="1" baseline="30000" lang="en-US" sz="2722">
                  <a:solidFill>
                    <a:srgbClr val="FF9900"/>
                  </a:solidFill>
                  <a:latin typeface="Arial"/>
                  <a:ea typeface="Arial"/>
                  <a:cs typeface="Arial"/>
                  <a:sym typeface="Arial"/>
                </a:rPr>
                <a:t>st</a:t>
              </a:r>
              <a:r>
                <a:rPr b="1" lang="en-US" sz="2722">
                  <a:solidFill>
                    <a:srgbClr val="FF9900"/>
                  </a:solidFill>
                  <a:latin typeface="Arial"/>
                  <a:ea typeface="Arial"/>
                  <a:cs typeface="Arial"/>
                  <a:sym typeface="Arial"/>
                </a:rPr>
                <a:t> gen-IPL</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92"/>
                                        </p:tgtEl>
                                        <p:attrNameLst>
                                          <p:attrName>style.visibility</p:attrName>
                                        </p:attrNameLst>
                                      </p:cBhvr>
                                      <p:to>
                                        <p:strVal val="visible"/>
                                      </p:to>
                                    </p:set>
                                    <p:anim calcmode="lin" valueType="num">
                                      <p:cBhvr additive="base">
                                        <p:cTn dur="2000"/>
                                        <p:tgtEl>
                                          <p:spTgt spid="5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2000"/>
                                        <p:tgtEl>
                                          <p:spTgt spid="5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16"/>
          <p:cNvSpPr txBox="1"/>
          <p:nvPr>
            <p:ph type="title"/>
          </p:nvPr>
        </p:nvSpPr>
        <p:spPr>
          <a:xfrm>
            <a:off x="571500" y="691444"/>
            <a:ext cx="5353050" cy="628314"/>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4083">
                <a:latin typeface="Arial"/>
                <a:ea typeface="Arial"/>
                <a:cs typeface="Arial"/>
                <a:sym typeface="Arial"/>
              </a:rPr>
              <a:t>Multi Pulse Capability</a:t>
            </a:r>
            <a:endParaRPr/>
          </a:p>
        </p:txBody>
      </p:sp>
      <p:pic>
        <p:nvPicPr>
          <p:cNvPr id="615" name="Google Shape;615;p16"/>
          <p:cNvPicPr preferRelativeResize="0"/>
          <p:nvPr/>
        </p:nvPicPr>
        <p:blipFill rotWithShape="1">
          <a:blip r:embed="rId3">
            <a:alphaModFix/>
          </a:blip>
          <a:srcRect b="0" l="0" r="0" t="0"/>
          <a:stretch/>
        </p:blipFill>
        <p:spPr>
          <a:xfrm>
            <a:off x="1695098" y="1642181"/>
            <a:ext cx="5837664" cy="4418762"/>
          </a:xfrm>
          <a:prstGeom prst="rect">
            <a:avLst/>
          </a:prstGeom>
          <a:noFill/>
          <a:ln>
            <a:noFill/>
          </a:ln>
        </p:spPr>
      </p:pic>
      <p:sp>
        <p:nvSpPr>
          <p:cNvPr id="616" name="Google Shape;616;p16"/>
          <p:cNvSpPr txBox="1"/>
          <p:nvPr/>
        </p:nvSpPr>
        <p:spPr>
          <a:xfrm>
            <a:off x="3639785" y="2695553"/>
            <a:ext cx="734660" cy="4065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42"/>
              <a:buFont typeface="Arial"/>
              <a:buNone/>
            </a:pPr>
            <a:r>
              <a:rPr b="1" lang="en-US" sz="2042">
                <a:solidFill>
                  <a:schemeClr val="dk1"/>
                </a:solidFill>
                <a:latin typeface="Arial"/>
                <a:ea typeface="Arial"/>
                <a:cs typeface="Arial"/>
                <a:sym typeface="Arial"/>
              </a:rPr>
              <a:t>IPL</a:t>
            </a:r>
            <a:endParaRPr/>
          </a:p>
        </p:txBody>
      </p:sp>
      <p:sp>
        <p:nvSpPr>
          <p:cNvPr id="617" name="Google Shape;617;p16"/>
          <p:cNvSpPr txBox="1"/>
          <p:nvPr/>
        </p:nvSpPr>
        <p:spPr>
          <a:xfrm>
            <a:off x="5663701" y="4769887"/>
            <a:ext cx="1029449" cy="4065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42"/>
              <a:buFont typeface="Arial"/>
              <a:buNone/>
            </a:pPr>
            <a:r>
              <a:rPr b="1" lang="en-US" sz="2042">
                <a:solidFill>
                  <a:schemeClr val="dk1"/>
                </a:solidFill>
                <a:latin typeface="Arial"/>
                <a:ea typeface="Arial"/>
                <a:cs typeface="Arial"/>
                <a:sym typeface="Arial"/>
              </a:rPr>
              <a:t>Others</a:t>
            </a:r>
            <a:endParaRPr/>
          </a:p>
        </p:txBody>
      </p:sp>
      <p:sp>
        <p:nvSpPr>
          <p:cNvPr id="618" name="Google Shape;618;p16"/>
          <p:cNvSpPr txBox="1"/>
          <p:nvPr/>
        </p:nvSpPr>
        <p:spPr>
          <a:xfrm>
            <a:off x="1176514" y="6136569"/>
            <a:ext cx="8556625" cy="1035092"/>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Clr>
                <a:srgbClr val="000066"/>
              </a:buClr>
              <a:buSzPts val="2042"/>
              <a:buFont typeface="Verdana"/>
              <a:buNone/>
            </a:pPr>
            <a:r>
              <a:rPr lang="en-US" sz="2042">
                <a:solidFill>
                  <a:srgbClr val="000066"/>
                </a:solidFill>
                <a:latin typeface="Verdana"/>
                <a:ea typeface="Verdana"/>
                <a:cs typeface="Verdana"/>
                <a:sym typeface="Verdana"/>
              </a:rPr>
              <a:t>The IPL pulse limits peak power to only the therapeutic range, precisely heating its intended target with </a:t>
            </a:r>
            <a:r>
              <a:rPr lang="en-US" sz="2042">
                <a:solidFill>
                  <a:schemeClr val="dk1"/>
                </a:solidFill>
                <a:latin typeface="Verdana"/>
                <a:ea typeface="Verdana"/>
                <a:cs typeface="Verdana"/>
                <a:sym typeface="Verdana"/>
              </a:rPr>
              <a:t>remarkably little discomfort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7"/>
          <p:cNvSpPr txBox="1"/>
          <p:nvPr>
            <p:ph type="title"/>
          </p:nvPr>
        </p:nvSpPr>
        <p:spPr>
          <a:xfrm>
            <a:off x="819150" y="465480"/>
            <a:ext cx="8308413" cy="125662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4083"/>
              <a:t>Pulse Duration and Pulse Shape (cont’d)</a:t>
            </a:r>
            <a:endParaRPr/>
          </a:p>
        </p:txBody>
      </p:sp>
      <p:sp>
        <p:nvSpPr>
          <p:cNvPr id="624" name="Google Shape;624;p17"/>
          <p:cNvSpPr txBox="1"/>
          <p:nvPr>
            <p:ph idx="1" type="body"/>
          </p:nvPr>
        </p:nvSpPr>
        <p:spPr>
          <a:xfrm>
            <a:off x="647127" y="2029317"/>
            <a:ext cx="8934900" cy="35199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en-US" sz="3176"/>
              <a:t>The equally distributed fluence is </a:t>
            </a:r>
            <a:r>
              <a:rPr lang="en-US" sz="3176">
                <a:solidFill>
                  <a:schemeClr val="dk1"/>
                </a:solidFill>
              </a:rPr>
              <a:t>safer</a:t>
            </a:r>
            <a:r>
              <a:rPr lang="en-US" sz="3176"/>
              <a:t> for the skin (lower peak power) which enables the safe treatment of various skin types.</a:t>
            </a:r>
            <a:endParaRPr/>
          </a:p>
          <a:p>
            <a:pPr indent="0" lvl="0" marL="0" rtl="0" algn="l">
              <a:lnSpc>
                <a:spcPct val="80000"/>
              </a:lnSpc>
              <a:spcBef>
                <a:spcPts val="0"/>
              </a:spcBef>
              <a:spcAft>
                <a:spcPts val="0"/>
              </a:spcAft>
              <a:buNone/>
            </a:pPr>
            <a:r>
              <a:t/>
            </a:r>
            <a:endParaRPr sz="3176"/>
          </a:p>
          <a:p>
            <a:pPr indent="0" lvl="0" marL="0" rtl="0" algn="l">
              <a:lnSpc>
                <a:spcPct val="80000"/>
              </a:lnSpc>
              <a:spcBef>
                <a:spcPts val="0"/>
              </a:spcBef>
              <a:spcAft>
                <a:spcPts val="0"/>
              </a:spcAft>
              <a:buNone/>
            </a:pPr>
            <a:r>
              <a:t/>
            </a:r>
            <a:endParaRPr sz="3176"/>
          </a:p>
          <a:p>
            <a:pPr indent="0" lvl="0" marL="0" rtl="0" algn="l">
              <a:lnSpc>
                <a:spcPct val="80000"/>
              </a:lnSpc>
              <a:spcBef>
                <a:spcPts val="0"/>
              </a:spcBef>
              <a:spcAft>
                <a:spcPts val="0"/>
              </a:spcAft>
              <a:buNone/>
            </a:pPr>
            <a:r>
              <a:rPr lang="en-US" sz="3176"/>
              <a:t>The IPL pulse limits peak power to only the therapeutic range, precisely heating its intended target with </a:t>
            </a:r>
            <a:r>
              <a:rPr lang="en-US" sz="3176">
                <a:solidFill>
                  <a:schemeClr val="dk1"/>
                </a:solidFill>
              </a:rPr>
              <a:t>remarkably little discomfort</a:t>
            </a:r>
            <a:r>
              <a:rPr lang="en-US" sz="3176"/>
              <a:t>.</a:t>
            </a:r>
            <a:endParaRPr/>
          </a:p>
          <a:p>
            <a:pPr indent="0" lvl="0" marL="0" rtl="0" algn="l">
              <a:lnSpc>
                <a:spcPct val="80000"/>
              </a:lnSpc>
              <a:spcBef>
                <a:spcPts val="0"/>
              </a:spcBef>
              <a:spcAft>
                <a:spcPts val="0"/>
              </a:spcAft>
              <a:buSzPts val="3176"/>
              <a:buFont typeface="Calibri"/>
              <a:buNone/>
            </a:pPr>
            <a:r>
              <a:rPr lang="en-US" sz="3176"/>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18"/>
          <p:cNvSpPr/>
          <p:nvPr/>
        </p:nvSpPr>
        <p:spPr>
          <a:xfrm>
            <a:off x="514351" y="86431"/>
            <a:ext cx="10083094" cy="1400895"/>
          </a:xfrm>
          <a:prstGeom prst="rect">
            <a:avLst/>
          </a:prstGeom>
          <a:noFill/>
          <a:ln>
            <a:noFill/>
          </a:ln>
        </p:spPr>
        <p:txBody>
          <a:bodyPr anchorCtr="0" anchor="ctr" bIns="52200" lIns="104425" spcFirstLastPara="1" rIns="104425" wrap="square" tIns="52200">
            <a:noAutofit/>
          </a:bodyPr>
          <a:lstStyle/>
          <a:p>
            <a:pPr indent="0" lvl="0" marL="0" marR="0" rtl="0" algn="l">
              <a:spcBef>
                <a:spcPts val="0"/>
              </a:spcBef>
              <a:spcAft>
                <a:spcPts val="0"/>
              </a:spcAft>
              <a:buClr>
                <a:srgbClr val="000066"/>
              </a:buClr>
              <a:buSzPts val="3000"/>
              <a:buFont typeface="Verdana"/>
              <a:buNone/>
            </a:pPr>
            <a:r>
              <a:rPr b="1" lang="en-US" sz="3000">
                <a:solidFill>
                  <a:srgbClr val="000066"/>
                </a:solidFill>
                <a:latin typeface="Verdana"/>
                <a:ea typeface="Verdana"/>
                <a:cs typeface="Verdana"/>
                <a:sym typeface="Verdana"/>
              </a:rPr>
              <a:t>The Process of Selective Photothermolysis</a:t>
            </a:r>
            <a:endParaRPr b="1" sz="3000">
              <a:solidFill>
                <a:srgbClr val="000066"/>
              </a:solidFill>
              <a:latin typeface="Verdana"/>
              <a:ea typeface="Verdana"/>
              <a:cs typeface="Verdana"/>
              <a:sym typeface="Verdana"/>
            </a:endParaRPr>
          </a:p>
        </p:txBody>
      </p:sp>
      <p:sp>
        <p:nvSpPr>
          <p:cNvPr id="631" name="Google Shape;631;p18"/>
          <p:cNvSpPr/>
          <p:nvPr/>
        </p:nvSpPr>
        <p:spPr>
          <a:xfrm>
            <a:off x="1262944" y="1555750"/>
            <a:ext cx="8038042" cy="4162425"/>
          </a:xfrm>
          <a:prstGeom prst="rect">
            <a:avLst/>
          </a:prstGeom>
          <a:noFill/>
          <a:ln>
            <a:noFill/>
          </a:ln>
        </p:spPr>
        <p:txBody>
          <a:bodyPr anchorCtr="0" anchor="t" bIns="52200" lIns="104425" spcFirstLastPara="1" rIns="104425" wrap="square" tIns="52200">
            <a:noAutofit/>
          </a:bodyPr>
          <a:lstStyle/>
          <a:p>
            <a:pPr indent="-342900" lvl="0" marL="342900" marR="0" rtl="0" algn="l">
              <a:spcBef>
                <a:spcPts val="0"/>
              </a:spcBef>
              <a:spcAft>
                <a:spcPts val="0"/>
              </a:spcAft>
              <a:buClr>
                <a:srgbClr val="000066"/>
              </a:buClr>
              <a:buSzPts val="2200"/>
              <a:buFont typeface="Verdana"/>
              <a:buChar char="•"/>
            </a:pPr>
            <a:r>
              <a:rPr b="1" lang="en-US" sz="2200">
                <a:solidFill>
                  <a:srgbClr val="000066"/>
                </a:solidFill>
                <a:latin typeface="Verdana"/>
                <a:ea typeface="Verdana"/>
                <a:cs typeface="Verdana"/>
                <a:sym typeface="Verdana"/>
              </a:rPr>
              <a:t>Photons </a:t>
            </a:r>
            <a:r>
              <a:rPr b="1" lang="en-US" sz="2200">
                <a:solidFill>
                  <a:schemeClr val="dk1"/>
                </a:solidFill>
                <a:latin typeface="Verdana"/>
                <a:ea typeface="Verdana"/>
                <a:cs typeface="Verdana"/>
                <a:sym typeface="Verdana"/>
              </a:rPr>
              <a:t>reach</a:t>
            </a:r>
            <a:r>
              <a:rPr b="1" lang="en-US" sz="2200">
                <a:solidFill>
                  <a:srgbClr val="000066"/>
                </a:solidFill>
                <a:latin typeface="Verdana"/>
                <a:ea typeface="Verdana"/>
                <a:cs typeface="Verdana"/>
                <a:sym typeface="Verdana"/>
              </a:rPr>
              <a:t> the target by penetrating the skin, carrying sufficient </a:t>
            </a:r>
            <a:r>
              <a:rPr b="1" lang="en-US" sz="2200">
                <a:solidFill>
                  <a:schemeClr val="dk1"/>
                </a:solidFill>
                <a:latin typeface="Verdana"/>
                <a:ea typeface="Verdana"/>
                <a:cs typeface="Verdana"/>
                <a:sym typeface="Verdana"/>
              </a:rPr>
              <a:t>energy</a:t>
            </a:r>
            <a:endParaRPr b="1" sz="2200">
              <a:solidFill>
                <a:srgbClr val="000066"/>
              </a:solidFill>
              <a:latin typeface="Verdana"/>
              <a:ea typeface="Verdana"/>
              <a:cs typeface="Verdana"/>
              <a:sym typeface="Verdana"/>
            </a:endParaRPr>
          </a:p>
          <a:p>
            <a:pPr indent="-342900" lvl="0" marL="342900" marR="0" rtl="0" algn="l">
              <a:spcBef>
                <a:spcPts val="880"/>
              </a:spcBef>
              <a:spcAft>
                <a:spcPts val="0"/>
              </a:spcAft>
              <a:buClr>
                <a:srgbClr val="000066"/>
              </a:buClr>
              <a:buSzPts val="2200"/>
              <a:buFont typeface="Verdana"/>
              <a:buChar char="•"/>
            </a:pPr>
            <a:r>
              <a:rPr b="1" lang="en-US" sz="2200">
                <a:solidFill>
                  <a:srgbClr val="000066"/>
                </a:solidFill>
                <a:latin typeface="Verdana"/>
                <a:ea typeface="Verdana"/>
                <a:cs typeface="Verdana"/>
                <a:sym typeface="Verdana"/>
              </a:rPr>
              <a:t>Sufficient photon </a:t>
            </a:r>
            <a:r>
              <a:rPr b="1" lang="en-US" sz="2200">
                <a:solidFill>
                  <a:schemeClr val="dk1"/>
                </a:solidFill>
                <a:latin typeface="Verdana"/>
                <a:ea typeface="Verdana"/>
                <a:cs typeface="Verdana"/>
                <a:sym typeface="Verdana"/>
              </a:rPr>
              <a:t>absorption</a:t>
            </a:r>
            <a:r>
              <a:rPr b="1" lang="en-US" sz="2200">
                <a:solidFill>
                  <a:schemeClr val="hlink"/>
                </a:solidFill>
                <a:latin typeface="Verdana"/>
                <a:ea typeface="Verdana"/>
                <a:cs typeface="Verdana"/>
                <a:sym typeface="Verdana"/>
              </a:rPr>
              <a:t> </a:t>
            </a:r>
            <a:r>
              <a:rPr b="1" lang="en-US" sz="2200">
                <a:solidFill>
                  <a:srgbClr val="000066"/>
                </a:solidFill>
                <a:latin typeface="Verdana"/>
                <a:ea typeface="Verdana"/>
                <a:cs typeface="Verdana"/>
                <a:sym typeface="Verdana"/>
              </a:rPr>
              <a:t>generates heat in the target with minimal absorption in the epidermis / dermis</a:t>
            </a:r>
            <a:endParaRPr/>
          </a:p>
          <a:p>
            <a:pPr indent="-342900" lvl="0" marL="342900" marR="0" rtl="0" algn="l">
              <a:spcBef>
                <a:spcPts val="880"/>
              </a:spcBef>
              <a:spcAft>
                <a:spcPts val="0"/>
              </a:spcAft>
              <a:buClr>
                <a:srgbClr val="000066"/>
              </a:buClr>
              <a:buSzPts val="2200"/>
              <a:buFont typeface="Verdana"/>
              <a:buChar char="•"/>
            </a:pPr>
            <a:r>
              <a:rPr b="1" lang="en-US" sz="2200">
                <a:solidFill>
                  <a:srgbClr val="000066"/>
                </a:solidFill>
                <a:latin typeface="Verdana"/>
                <a:ea typeface="Verdana"/>
                <a:cs typeface="Verdana"/>
                <a:sym typeface="Verdana"/>
              </a:rPr>
              <a:t>Heat </a:t>
            </a:r>
            <a:r>
              <a:rPr b="1" lang="en-US" sz="2200">
                <a:solidFill>
                  <a:schemeClr val="dk1"/>
                </a:solidFill>
                <a:latin typeface="Verdana"/>
                <a:ea typeface="Verdana"/>
                <a:cs typeface="Verdana"/>
                <a:sym typeface="Verdana"/>
              </a:rPr>
              <a:t>coagulates</a:t>
            </a:r>
            <a:r>
              <a:rPr b="1" lang="en-US" sz="2200">
                <a:solidFill>
                  <a:schemeClr val="hlink"/>
                </a:solidFill>
                <a:latin typeface="Verdana"/>
                <a:ea typeface="Verdana"/>
                <a:cs typeface="Verdana"/>
                <a:sym typeface="Verdana"/>
              </a:rPr>
              <a:t> </a:t>
            </a:r>
            <a:r>
              <a:rPr b="1" lang="en-US" sz="2200">
                <a:solidFill>
                  <a:srgbClr val="000066"/>
                </a:solidFill>
                <a:latin typeface="Verdana"/>
                <a:ea typeface="Verdana"/>
                <a:cs typeface="Verdana"/>
                <a:sym typeface="Verdana"/>
              </a:rPr>
              <a:t>the proteins in the target (hemoglobin, melanin) and is conducted to the surrounding cells, causing </a:t>
            </a:r>
            <a:r>
              <a:rPr b="1" lang="en-US" sz="2200">
                <a:solidFill>
                  <a:schemeClr val="dk1"/>
                </a:solidFill>
                <a:latin typeface="Verdana"/>
                <a:ea typeface="Verdana"/>
                <a:cs typeface="Verdana"/>
                <a:sym typeface="Verdana"/>
              </a:rPr>
              <a:t>mechanical damage</a:t>
            </a:r>
            <a:endParaRPr/>
          </a:p>
          <a:p>
            <a:pPr indent="-342900" lvl="0" marL="342900" marR="0" rtl="0" algn="l">
              <a:spcBef>
                <a:spcPts val="880"/>
              </a:spcBef>
              <a:spcAft>
                <a:spcPts val="0"/>
              </a:spcAft>
              <a:buClr>
                <a:srgbClr val="000066"/>
              </a:buClr>
              <a:buSzPts val="2200"/>
              <a:buFont typeface="Verdana"/>
              <a:buChar char="•"/>
            </a:pPr>
            <a:r>
              <a:rPr b="1" lang="en-US" sz="2200">
                <a:solidFill>
                  <a:srgbClr val="000066"/>
                </a:solidFill>
                <a:latin typeface="Verdana"/>
                <a:ea typeface="Verdana"/>
                <a:cs typeface="Verdana"/>
                <a:sym typeface="Verdana"/>
              </a:rPr>
              <a:t>Clearance is achieved by the immune system cells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19"/>
          <p:cNvSpPr txBox="1"/>
          <p:nvPr>
            <p:ph type="title"/>
          </p:nvPr>
        </p:nvSpPr>
        <p:spPr>
          <a:xfrm>
            <a:off x="1522236" y="345722"/>
            <a:ext cx="8815917" cy="143116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How IPL Works: </a:t>
            </a:r>
            <a:br>
              <a:rPr lang="en-US"/>
            </a:br>
            <a:r>
              <a:rPr lang="en-US"/>
              <a:t>Selective Photothermolysis</a:t>
            </a:r>
            <a:endParaRPr/>
          </a:p>
        </p:txBody>
      </p:sp>
      <p:pic>
        <p:nvPicPr>
          <p:cNvPr descr="Photorejuv-before-lo" id="637" name="Google Shape;637;p19"/>
          <p:cNvPicPr preferRelativeResize="0"/>
          <p:nvPr/>
        </p:nvPicPr>
        <p:blipFill rotWithShape="1">
          <a:blip r:embed="rId3">
            <a:alphaModFix/>
          </a:blip>
          <a:srcRect b="0" l="0" r="0" t="0"/>
          <a:stretch/>
        </p:blipFill>
        <p:spPr>
          <a:xfrm>
            <a:off x="312209" y="2679347"/>
            <a:ext cx="3145713" cy="2751373"/>
          </a:xfrm>
          <a:prstGeom prst="rect">
            <a:avLst/>
          </a:prstGeom>
          <a:noFill/>
          <a:ln>
            <a:noFill/>
          </a:ln>
        </p:spPr>
      </p:pic>
      <p:pic>
        <p:nvPicPr>
          <p:cNvPr descr="Photorejuv-during-lo" id="638" name="Google Shape;638;p19"/>
          <p:cNvPicPr preferRelativeResize="0"/>
          <p:nvPr/>
        </p:nvPicPr>
        <p:blipFill rotWithShape="1">
          <a:blip r:embed="rId4">
            <a:alphaModFix/>
          </a:blip>
          <a:srcRect b="0" l="0" r="0" t="0"/>
          <a:stretch/>
        </p:blipFill>
        <p:spPr>
          <a:xfrm>
            <a:off x="3769431" y="2679347"/>
            <a:ext cx="3111500" cy="2722563"/>
          </a:xfrm>
          <a:prstGeom prst="rect">
            <a:avLst/>
          </a:prstGeom>
          <a:noFill/>
          <a:ln>
            <a:noFill/>
          </a:ln>
        </p:spPr>
      </p:pic>
      <p:pic>
        <p:nvPicPr>
          <p:cNvPr descr="Photorejuv-after-lo" id="639" name="Google Shape;639;p19"/>
          <p:cNvPicPr preferRelativeResize="0"/>
          <p:nvPr/>
        </p:nvPicPr>
        <p:blipFill rotWithShape="1">
          <a:blip r:embed="rId5">
            <a:alphaModFix/>
          </a:blip>
          <a:srcRect b="0" l="0" r="0" t="0"/>
          <a:stretch/>
        </p:blipFill>
        <p:spPr>
          <a:xfrm>
            <a:off x="7226653" y="2679348"/>
            <a:ext cx="3025069" cy="26469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2"/>
          <p:cNvSpPr txBox="1"/>
          <p:nvPr>
            <p:ph type="title"/>
          </p:nvPr>
        </p:nvSpPr>
        <p:spPr>
          <a:xfrm>
            <a:off x="1576265" y="1118991"/>
            <a:ext cx="7324968" cy="736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What is IPL ?</a:t>
            </a:r>
            <a:endParaRPr/>
          </a:p>
        </p:txBody>
      </p:sp>
      <p:sp>
        <p:nvSpPr>
          <p:cNvPr id="58" name="Google Shape;58;p2"/>
          <p:cNvSpPr txBox="1"/>
          <p:nvPr>
            <p:ph idx="1" type="body"/>
          </p:nvPr>
        </p:nvSpPr>
        <p:spPr>
          <a:xfrm>
            <a:off x="647127" y="2029317"/>
            <a:ext cx="7944423" cy="2297167"/>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FF3300"/>
              </a:buClr>
              <a:buSzPts val="3176"/>
              <a:buFont typeface="Calibri"/>
              <a:buNone/>
            </a:pPr>
            <a:r>
              <a:rPr lang="en-US" sz="3176">
                <a:solidFill>
                  <a:srgbClr val="FF3300"/>
                </a:solidFill>
              </a:rPr>
              <a:t>IPL</a:t>
            </a:r>
            <a:r>
              <a:rPr lang="en-US" sz="3176">
                <a:solidFill>
                  <a:srgbClr val="FFFF00"/>
                </a:solidFill>
              </a:rPr>
              <a:t> </a:t>
            </a:r>
            <a:r>
              <a:rPr lang="en-US" sz="3176">
                <a:solidFill>
                  <a:srgbClr val="003366"/>
                </a:solidFill>
              </a:rPr>
              <a:t>=</a:t>
            </a:r>
            <a:r>
              <a:rPr lang="en-US" sz="3176"/>
              <a:t> </a:t>
            </a:r>
            <a:r>
              <a:rPr lang="en-US" sz="3176">
                <a:solidFill>
                  <a:srgbClr val="FF3300"/>
                </a:solidFill>
              </a:rPr>
              <a:t>Intense Pulsed Light</a:t>
            </a:r>
            <a:endParaRPr sz="3176">
              <a:solidFill>
                <a:srgbClr val="003366"/>
              </a:solidFill>
            </a:endParaRPr>
          </a:p>
          <a:p>
            <a:pPr indent="0" lvl="0" marL="0" rtl="0" algn="ctr">
              <a:spcBef>
                <a:spcPts val="0"/>
              </a:spcBef>
              <a:spcAft>
                <a:spcPts val="0"/>
              </a:spcAft>
              <a:buSzPts val="3176"/>
              <a:buFont typeface="Calibri"/>
              <a:buNone/>
            </a:pPr>
            <a:r>
              <a:t/>
            </a:r>
            <a:endParaRPr sz="3176"/>
          </a:p>
          <a:p>
            <a:pPr indent="0" lvl="0" marL="0" rtl="0" algn="ctr">
              <a:spcBef>
                <a:spcPts val="0"/>
              </a:spcBef>
              <a:spcAft>
                <a:spcPts val="0"/>
              </a:spcAft>
              <a:buSzPts val="1800"/>
              <a:buFont typeface="Calibri"/>
              <a:buNone/>
            </a:pPr>
            <a:r>
              <a:rPr lang="en-US"/>
              <a:t>Spectrum of part of visible light</a:t>
            </a:r>
            <a:endParaRPr/>
          </a:p>
          <a:p>
            <a:pPr indent="0" lvl="0" marL="0" rtl="0" algn="ctr">
              <a:spcBef>
                <a:spcPts val="0"/>
              </a:spcBef>
              <a:spcAft>
                <a:spcPts val="0"/>
              </a:spcAft>
              <a:buSzPts val="1800"/>
              <a:buFont typeface="Calibri"/>
              <a:buNone/>
            </a:pPr>
            <a:r>
              <a:rPr lang="en-US"/>
              <a:t>&amp; part of near infra-red </a:t>
            </a:r>
            <a:endParaRPr/>
          </a:p>
          <a:p>
            <a:pPr indent="0" lvl="0" marL="0" rtl="0" algn="ctr">
              <a:spcBef>
                <a:spcPts val="0"/>
              </a:spcBef>
              <a:spcAft>
                <a:spcPts val="0"/>
              </a:spcAft>
              <a:buClr>
                <a:srgbClr val="FF3300"/>
              </a:buClr>
              <a:buSzPts val="1800"/>
              <a:buFont typeface="Calibri"/>
              <a:buNone/>
            </a:pPr>
            <a:r>
              <a:rPr lang="en-US">
                <a:solidFill>
                  <a:srgbClr val="FF3300"/>
                </a:solidFill>
              </a:rPr>
              <a:t>420-950 nm</a:t>
            </a:r>
            <a:endParaRPr/>
          </a:p>
          <a:p>
            <a:pPr indent="0" lvl="0" marL="0" rtl="0" algn="l">
              <a:spcBef>
                <a:spcPts val="0"/>
              </a:spcBef>
              <a:spcAft>
                <a:spcPts val="0"/>
              </a:spcAft>
              <a:buNone/>
            </a:pPr>
            <a:r>
              <a:t/>
            </a:r>
            <a:endParaRPr sz="3176"/>
          </a:p>
        </p:txBody>
      </p:sp>
      <p:pic>
        <p:nvPicPr>
          <p:cNvPr descr="Background pattern&#10;&#10;Description automatically generated" id="59" name="Google Shape;59;p2"/>
          <p:cNvPicPr preferRelativeResize="0"/>
          <p:nvPr/>
        </p:nvPicPr>
        <p:blipFill rotWithShape="1">
          <a:blip r:embed="rId3">
            <a:alphaModFix amt="48000"/>
          </a:blip>
          <a:srcRect b="0" l="0" r="0" t="0"/>
          <a:stretch/>
        </p:blipFill>
        <p:spPr>
          <a:xfrm>
            <a:off x="2745826" y="2593620"/>
            <a:ext cx="3813175" cy="3813175"/>
          </a:xfrm>
          <a:prstGeom prst="rect">
            <a:avLst/>
          </a:prstGeom>
          <a:noFill/>
          <a:ln>
            <a:noFill/>
          </a:ln>
        </p:spPr>
      </p:pic>
      <p:sp>
        <p:nvSpPr>
          <p:cNvPr id="60" name="Google Shape;60;p2"/>
          <p:cNvSpPr txBox="1"/>
          <p:nvPr/>
        </p:nvSpPr>
        <p:spPr>
          <a:xfrm>
            <a:off x="-233720" y="3051175"/>
            <a:ext cx="2971800" cy="2714589"/>
          </a:xfrm>
          <a:prstGeom prst="rect">
            <a:avLst/>
          </a:prstGeom>
          <a:noFill/>
          <a:ln>
            <a:noFill/>
          </a:ln>
        </p:spPr>
        <p:txBody>
          <a:bodyPr anchorCtr="0" anchor="t" bIns="0" lIns="0" spcFirstLastPara="1" rIns="0" wrap="square" tIns="0">
            <a:spAutoFit/>
          </a:bodyPr>
          <a:lstStyle/>
          <a:p>
            <a:pPr indent="-691469" lvl="0" marL="691469" marR="0" rtl="0" algn="l">
              <a:lnSpc>
                <a:spcPct val="9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691469" lvl="0" marL="691469" marR="0" rtl="0" algn="l">
              <a:lnSpc>
                <a:spcPct val="9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691469" lvl="0" marL="691469"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Omnia is the next generation of pulsed light technology.  Its breakthrough design converts unused UV light into the optimal spectrum used by each application. </a:t>
            </a:r>
            <a:endParaRPr/>
          </a:p>
        </p:txBody>
      </p:sp>
      <p:sp>
        <p:nvSpPr>
          <p:cNvPr id="61" name="Google Shape;61;p2"/>
          <p:cNvSpPr txBox="1"/>
          <p:nvPr/>
        </p:nvSpPr>
        <p:spPr>
          <a:xfrm>
            <a:off x="6381750" y="2985594"/>
            <a:ext cx="2951493" cy="3029229"/>
          </a:xfrm>
          <a:prstGeom prst="rect">
            <a:avLst/>
          </a:prstGeom>
          <a:noFill/>
          <a:ln>
            <a:noFill/>
          </a:ln>
        </p:spPr>
        <p:txBody>
          <a:bodyPr anchorCtr="0" anchor="t" bIns="0" lIns="0" spcFirstLastPara="1" rIns="0" wrap="square" tIns="0">
            <a:spAutoFit/>
          </a:bodyPr>
          <a:lstStyle/>
          <a:p>
            <a:pPr indent="-691469" lvl="0" marL="691469"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691469" lvl="0" marL="691469"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691469" lvl="0" marL="691469" marR="0" rtl="0" algn="l">
              <a:spcBef>
                <a:spcPts val="0"/>
              </a:spcBef>
              <a:spcAft>
                <a:spcPts val="0"/>
              </a:spcAft>
              <a:buNone/>
            </a:pPr>
            <a:r>
              <a:rPr b="0" i="0" lang="en-US" sz="1800" u="none" cap="none" strike="noStrike">
                <a:solidFill>
                  <a:srgbClr val="000000"/>
                </a:solidFill>
                <a:latin typeface="Calibri"/>
                <a:ea typeface="Calibri"/>
                <a:cs typeface="Calibri"/>
                <a:sym typeface="Calibri"/>
              </a:rPr>
              <a:t>	This dramatic boost in efficiency also extends the life of the pulsed-light head (up to three times longer than that of other pulsed light systems), significantly lowering the cost of ownership.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20"/>
          <p:cNvSpPr txBox="1"/>
          <p:nvPr>
            <p:ph type="title"/>
          </p:nvPr>
        </p:nvSpPr>
        <p:spPr>
          <a:xfrm>
            <a:off x="1262944" y="172861"/>
            <a:ext cx="8815917" cy="125662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4083"/>
              <a:t>IPL’s Efficacy:</a:t>
            </a:r>
            <a:br>
              <a:rPr lang="en-US" sz="4083"/>
            </a:br>
            <a:r>
              <a:rPr lang="en-US" sz="4083"/>
              <a:t>Targeting of Multiple Peaks</a:t>
            </a:r>
            <a:endParaRPr/>
          </a:p>
        </p:txBody>
      </p:sp>
      <p:grpSp>
        <p:nvGrpSpPr>
          <p:cNvPr id="645" name="Google Shape;645;p20"/>
          <p:cNvGrpSpPr/>
          <p:nvPr/>
        </p:nvGrpSpPr>
        <p:grpSpPr>
          <a:xfrm>
            <a:off x="395003" y="1555750"/>
            <a:ext cx="9253523" cy="6226722"/>
            <a:chOff x="190" y="692"/>
            <a:chExt cx="5090" cy="3346"/>
          </a:xfrm>
        </p:grpSpPr>
        <p:sp>
          <p:nvSpPr>
            <p:cNvPr id="646" name="Google Shape;646;p20"/>
            <p:cNvSpPr/>
            <p:nvPr/>
          </p:nvSpPr>
          <p:spPr>
            <a:xfrm>
              <a:off x="2081" y="3794"/>
              <a:ext cx="1771" cy="244"/>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2269">
                  <a:solidFill>
                    <a:srgbClr val="FFFFFF"/>
                  </a:solidFill>
                  <a:latin typeface="Arial"/>
                  <a:ea typeface="Arial"/>
                  <a:cs typeface="Arial"/>
                  <a:sym typeface="Arial"/>
                </a:rPr>
                <a:t>Wavelength (Microns)</a:t>
              </a:r>
              <a:endParaRPr/>
            </a:p>
          </p:txBody>
        </p:sp>
        <p:sp>
          <p:nvSpPr>
            <p:cNvPr id="647" name="Google Shape;647;p20"/>
            <p:cNvSpPr/>
            <p:nvPr/>
          </p:nvSpPr>
          <p:spPr>
            <a:xfrm>
              <a:off x="1128" y="3637"/>
              <a:ext cx="4105" cy="207"/>
            </a:xfrm>
            <a:prstGeom prst="rect">
              <a:avLst/>
            </a:prstGeom>
            <a:noFill/>
            <a:ln>
              <a:noFill/>
            </a:ln>
          </p:spPr>
          <p:txBody>
            <a:bodyPr anchorCtr="0" anchor="ctr" bIns="52200" lIns="104425" spcFirstLastPara="1" rIns="104425" wrap="square" tIns="52200">
              <a:noAutofit/>
            </a:bodyPr>
            <a:lstStyle/>
            <a:p>
              <a:pPr indent="0" lvl="0" marL="0" marR="0" rtl="0" algn="ctr">
                <a:spcBef>
                  <a:spcPts val="0"/>
                </a:spcBef>
                <a:spcAft>
                  <a:spcPts val="0"/>
                </a:spcAft>
                <a:buClr>
                  <a:srgbClr val="000066"/>
                </a:buClr>
                <a:buSzPts val="2722"/>
                <a:buFont typeface="Verdana"/>
                <a:buNone/>
              </a:pPr>
              <a:r>
                <a:t/>
              </a:r>
              <a:endParaRPr sz="2722">
                <a:solidFill>
                  <a:schemeClr val="dk1"/>
                </a:solidFill>
                <a:latin typeface="Arial"/>
                <a:ea typeface="Arial"/>
                <a:cs typeface="Arial"/>
                <a:sym typeface="Arial"/>
              </a:endParaRPr>
            </a:p>
          </p:txBody>
        </p:sp>
        <p:sp>
          <p:nvSpPr>
            <p:cNvPr id="648" name="Google Shape;648;p20"/>
            <p:cNvSpPr/>
            <p:nvPr/>
          </p:nvSpPr>
          <p:spPr>
            <a:xfrm>
              <a:off x="2476" y="3619"/>
              <a:ext cx="276" cy="207"/>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1815">
                  <a:solidFill>
                    <a:srgbClr val="FFFFFF"/>
                  </a:solidFill>
                  <a:latin typeface="Times New Roman"/>
                  <a:ea typeface="Times New Roman"/>
                  <a:cs typeface="Times New Roman"/>
                  <a:sym typeface="Times New Roman"/>
                </a:rPr>
                <a:t>1.0</a:t>
              </a:r>
              <a:endParaRPr/>
            </a:p>
          </p:txBody>
        </p:sp>
        <p:sp>
          <p:nvSpPr>
            <p:cNvPr id="649" name="Google Shape;649;p20"/>
            <p:cNvSpPr/>
            <p:nvPr/>
          </p:nvSpPr>
          <p:spPr>
            <a:xfrm>
              <a:off x="1070" y="3619"/>
              <a:ext cx="276" cy="207"/>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1815">
                  <a:solidFill>
                    <a:srgbClr val="FFFFFF"/>
                  </a:solidFill>
                  <a:latin typeface="Times New Roman"/>
                  <a:ea typeface="Times New Roman"/>
                  <a:cs typeface="Times New Roman"/>
                  <a:sym typeface="Times New Roman"/>
                </a:rPr>
                <a:t>0.2</a:t>
              </a:r>
              <a:endParaRPr/>
            </a:p>
          </p:txBody>
        </p:sp>
        <p:sp>
          <p:nvSpPr>
            <p:cNvPr id="650" name="Google Shape;650;p20"/>
            <p:cNvSpPr/>
            <p:nvPr/>
          </p:nvSpPr>
          <p:spPr>
            <a:xfrm>
              <a:off x="4466" y="3619"/>
              <a:ext cx="245" cy="207"/>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1815">
                  <a:solidFill>
                    <a:srgbClr val="FFFFFF"/>
                  </a:solidFill>
                  <a:latin typeface="Times New Roman"/>
                  <a:ea typeface="Times New Roman"/>
                  <a:cs typeface="Times New Roman"/>
                  <a:sym typeface="Times New Roman"/>
                </a:rPr>
                <a:t>10</a:t>
              </a:r>
              <a:endParaRPr/>
            </a:p>
          </p:txBody>
        </p:sp>
        <p:sp>
          <p:nvSpPr>
            <p:cNvPr id="651" name="Google Shape;651;p20"/>
            <p:cNvSpPr/>
            <p:nvPr/>
          </p:nvSpPr>
          <p:spPr>
            <a:xfrm>
              <a:off x="5020" y="3619"/>
              <a:ext cx="245" cy="207"/>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1815">
                  <a:solidFill>
                    <a:srgbClr val="FFFFFF"/>
                  </a:solidFill>
                  <a:latin typeface="Times New Roman"/>
                  <a:ea typeface="Times New Roman"/>
                  <a:cs typeface="Times New Roman"/>
                  <a:sym typeface="Times New Roman"/>
                </a:rPr>
                <a:t>20</a:t>
              </a:r>
              <a:endParaRPr/>
            </a:p>
          </p:txBody>
        </p:sp>
        <p:sp>
          <p:nvSpPr>
            <p:cNvPr id="652" name="Google Shape;652;p20"/>
            <p:cNvSpPr/>
            <p:nvPr/>
          </p:nvSpPr>
          <p:spPr>
            <a:xfrm>
              <a:off x="1152" y="782"/>
              <a:ext cx="4095" cy="2791"/>
            </a:xfrm>
            <a:prstGeom prst="rect">
              <a:avLst/>
            </a:prstGeom>
            <a:solidFill>
              <a:srgbClr val="FCFEB9"/>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l">
                <a:spcBef>
                  <a:spcPts val="0"/>
                </a:spcBef>
                <a:spcAft>
                  <a:spcPts val="0"/>
                </a:spcAft>
                <a:buClr>
                  <a:srgbClr val="000066"/>
                </a:buClr>
                <a:buSzPts val="1021"/>
                <a:buFont typeface="Verdana"/>
                <a:buNone/>
              </a:pPr>
              <a:r>
                <a:t/>
              </a:r>
              <a:endParaRPr sz="1021">
                <a:solidFill>
                  <a:schemeClr val="dk1"/>
                </a:solidFill>
                <a:latin typeface="Verdana"/>
                <a:ea typeface="Verdana"/>
                <a:cs typeface="Verdana"/>
                <a:sym typeface="Verdana"/>
              </a:endParaRPr>
            </a:p>
          </p:txBody>
        </p:sp>
        <p:pic>
          <p:nvPicPr>
            <p:cNvPr id="653" name="Google Shape;653;p20"/>
            <p:cNvPicPr preferRelativeResize="0"/>
            <p:nvPr/>
          </p:nvPicPr>
          <p:blipFill rotWithShape="1">
            <a:blip r:embed="rId3">
              <a:alphaModFix/>
            </a:blip>
            <a:srcRect b="0" l="0" r="0" t="0"/>
            <a:stretch/>
          </p:blipFill>
          <p:spPr>
            <a:xfrm>
              <a:off x="1779" y="3582"/>
              <a:ext cx="565" cy="208"/>
            </a:xfrm>
            <a:prstGeom prst="rect">
              <a:avLst/>
            </a:prstGeom>
            <a:noFill/>
            <a:ln>
              <a:noFill/>
            </a:ln>
          </p:spPr>
        </p:pic>
        <p:grpSp>
          <p:nvGrpSpPr>
            <p:cNvPr id="654" name="Google Shape;654;p20"/>
            <p:cNvGrpSpPr/>
            <p:nvPr/>
          </p:nvGrpSpPr>
          <p:grpSpPr>
            <a:xfrm>
              <a:off x="636" y="692"/>
              <a:ext cx="546" cy="2974"/>
              <a:chOff x="636" y="692"/>
              <a:chExt cx="546" cy="2974"/>
            </a:xfrm>
          </p:grpSpPr>
          <p:sp>
            <p:nvSpPr>
              <p:cNvPr id="655" name="Google Shape;655;p20"/>
              <p:cNvSpPr/>
              <p:nvPr/>
            </p:nvSpPr>
            <p:spPr>
              <a:xfrm>
                <a:off x="636" y="692"/>
                <a:ext cx="534" cy="207"/>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1815">
                    <a:solidFill>
                      <a:srgbClr val="FFFFFF"/>
                    </a:solidFill>
                    <a:latin typeface="Times New Roman"/>
                    <a:ea typeface="Times New Roman"/>
                    <a:cs typeface="Times New Roman"/>
                    <a:sym typeface="Times New Roman"/>
                  </a:rPr>
                  <a:t>100,000</a:t>
                </a:r>
                <a:endParaRPr/>
              </a:p>
            </p:txBody>
          </p:sp>
          <p:sp>
            <p:nvSpPr>
              <p:cNvPr id="656" name="Google Shape;656;p20"/>
              <p:cNvSpPr/>
              <p:nvPr/>
            </p:nvSpPr>
            <p:spPr>
              <a:xfrm>
                <a:off x="703" y="976"/>
                <a:ext cx="470" cy="207"/>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1815">
                    <a:solidFill>
                      <a:srgbClr val="FFFFFF"/>
                    </a:solidFill>
                    <a:latin typeface="Times New Roman"/>
                    <a:ea typeface="Times New Roman"/>
                    <a:cs typeface="Times New Roman"/>
                    <a:sym typeface="Times New Roman"/>
                  </a:rPr>
                  <a:t>10,000</a:t>
                </a:r>
                <a:endParaRPr/>
              </a:p>
            </p:txBody>
          </p:sp>
          <p:sp>
            <p:nvSpPr>
              <p:cNvPr id="657" name="Google Shape;657;p20"/>
              <p:cNvSpPr/>
              <p:nvPr/>
            </p:nvSpPr>
            <p:spPr>
              <a:xfrm>
                <a:off x="768" y="1294"/>
                <a:ext cx="405" cy="207"/>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1815">
                    <a:solidFill>
                      <a:srgbClr val="FFFFFF"/>
                    </a:solidFill>
                    <a:latin typeface="Times New Roman"/>
                    <a:ea typeface="Times New Roman"/>
                    <a:cs typeface="Times New Roman"/>
                    <a:sym typeface="Times New Roman"/>
                  </a:rPr>
                  <a:t>1,000</a:t>
                </a:r>
                <a:endParaRPr/>
              </a:p>
            </p:txBody>
          </p:sp>
          <p:sp>
            <p:nvSpPr>
              <p:cNvPr id="658" name="Google Shape;658;p20"/>
              <p:cNvSpPr/>
              <p:nvPr/>
            </p:nvSpPr>
            <p:spPr>
              <a:xfrm>
                <a:off x="868" y="1610"/>
                <a:ext cx="309" cy="207"/>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1815">
                    <a:solidFill>
                      <a:srgbClr val="FFFFFF"/>
                    </a:solidFill>
                    <a:latin typeface="Times New Roman"/>
                    <a:ea typeface="Times New Roman"/>
                    <a:cs typeface="Times New Roman"/>
                    <a:sym typeface="Times New Roman"/>
                  </a:rPr>
                  <a:t>100</a:t>
                </a:r>
                <a:endParaRPr/>
              </a:p>
            </p:txBody>
          </p:sp>
          <p:sp>
            <p:nvSpPr>
              <p:cNvPr id="659" name="Google Shape;659;p20"/>
              <p:cNvSpPr/>
              <p:nvPr/>
            </p:nvSpPr>
            <p:spPr>
              <a:xfrm>
                <a:off x="937" y="1909"/>
                <a:ext cx="245" cy="207"/>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1815">
                    <a:solidFill>
                      <a:srgbClr val="FFFFFF"/>
                    </a:solidFill>
                    <a:latin typeface="Times New Roman"/>
                    <a:ea typeface="Times New Roman"/>
                    <a:cs typeface="Times New Roman"/>
                    <a:sym typeface="Times New Roman"/>
                  </a:rPr>
                  <a:t>10</a:t>
                </a:r>
                <a:endParaRPr/>
              </a:p>
            </p:txBody>
          </p:sp>
          <p:sp>
            <p:nvSpPr>
              <p:cNvPr id="660" name="Google Shape;660;p20"/>
              <p:cNvSpPr/>
              <p:nvPr/>
            </p:nvSpPr>
            <p:spPr>
              <a:xfrm>
                <a:off x="902" y="2230"/>
                <a:ext cx="276" cy="207"/>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1815">
                    <a:solidFill>
                      <a:srgbClr val="FFFFFF"/>
                    </a:solidFill>
                    <a:latin typeface="Times New Roman"/>
                    <a:ea typeface="Times New Roman"/>
                    <a:cs typeface="Times New Roman"/>
                    <a:sym typeface="Times New Roman"/>
                  </a:rPr>
                  <a:t>1.0</a:t>
                </a:r>
                <a:endParaRPr/>
              </a:p>
            </p:txBody>
          </p:sp>
          <p:sp>
            <p:nvSpPr>
              <p:cNvPr id="661" name="Google Shape;661;p20"/>
              <p:cNvSpPr/>
              <p:nvPr/>
            </p:nvSpPr>
            <p:spPr>
              <a:xfrm>
                <a:off x="902" y="2528"/>
                <a:ext cx="276" cy="207"/>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1815">
                    <a:solidFill>
                      <a:srgbClr val="FFFFFF"/>
                    </a:solidFill>
                    <a:latin typeface="Times New Roman"/>
                    <a:ea typeface="Times New Roman"/>
                    <a:cs typeface="Times New Roman"/>
                    <a:sym typeface="Times New Roman"/>
                  </a:rPr>
                  <a:t>0.1</a:t>
                </a:r>
                <a:endParaRPr/>
              </a:p>
            </p:txBody>
          </p:sp>
          <p:sp>
            <p:nvSpPr>
              <p:cNvPr id="662" name="Google Shape;662;p20"/>
              <p:cNvSpPr/>
              <p:nvPr/>
            </p:nvSpPr>
            <p:spPr>
              <a:xfrm>
                <a:off x="837" y="2839"/>
                <a:ext cx="341" cy="207"/>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1815">
                    <a:solidFill>
                      <a:srgbClr val="FFFFFF"/>
                    </a:solidFill>
                    <a:latin typeface="Times New Roman"/>
                    <a:ea typeface="Times New Roman"/>
                    <a:cs typeface="Times New Roman"/>
                    <a:sym typeface="Times New Roman"/>
                  </a:rPr>
                  <a:t>0.01</a:t>
                </a:r>
                <a:endParaRPr/>
              </a:p>
            </p:txBody>
          </p:sp>
          <p:sp>
            <p:nvSpPr>
              <p:cNvPr id="663" name="Google Shape;663;p20"/>
              <p:cNvSpPr/>
              <p:nvPr/>
            </p:nvSpPr>
            <p:spPr>
              <a:xfrm>
                <a:off x="768" y="3155"/>
                <a:ext cx="405" cy="207"/>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1815">
                    <a:solidFill>
                      <a:srgbClr val="FFFFFF"/>
                    </a:solidFill>
                    <a:latin typeface="Times New Roman"/>
                    <a:ea typeface="Times New Roman"/>
                    <a:cs typeface="Times New Roman"/>
                    <a:sym typeface="Times New Roman"/>
                  </a:rPr>
                  <a:t>0.001</a:t>
                </a:r>
                <a:endParaRPr/>
              </a:p>
            </p:txBody>
          </p:sp>
          <p:sp>
            <p:nvSpPr>
              <p:cNvPr id="664" name="Google Shape;664;p20"/>
              <p:cNvSpPr/>
              <p:nvPr/>
            </p:nvSpPr>
            <p:spPr>
              <a:xfrm>
                <a:off x="703" y="3459"/>
                <a:ext cx="470" cy="207"/>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1815">
                    <a:solidFill>
                      <a:srgbClr val="FFFFFF"/>
                    </a:solidFill>
                    <a:latin typeface="Times New Roman"/>
                    <a:ea typeface="Times New Roman"/>
                    <a:cs typeface="Times New Roman"/>
                    <a:sym typeface="Times New Roman"/>
                  </a:rPr>
                  <a:t>0.0001</a:t>
                </a:r>
                <a:endParaRPr/>
              </a:p>
            </p:txBody>
          </p:sp>
        </p:grpSp>
        <p:cxnSp>
          <p:nvCxnSpPr>
            <p:cNvPr id="665" name="Google Shape;665;p20"/>
            <p:cNvCxnSpPr/>
            <p:nvPr/>
          </p:nvCxnSpPr>
          <p:spPr>
            <a:xfrm>
              <a:off x="1143" y="1075"/>
              <a:ext cx="4122" cy="0"/>
            </a:xfrm>
            <a:prstGeom prst="straightConnector1">
              <a:avLst/>
            </a:prstGeom>
            <a:noFill/>
            <a:ln cap="flat" cmpd="sng" w="12700">
              <a:solidFill>
                <a:schemeClr val="lt2"/>
              </a:solidFill>
              <a:prstDash val="solid"/>
              <a:round/>
              <a:headEnd len="sm" w="sm" type="none"/>
              <a:tailEnd len="sm" w="sm" type="none"/>
            </a:ln>
          </p:spPr>
        </p:cxnSp>
        <p:cxnSp>
          <p:nvCxnSpPr>
            <p:cNvPr id="666" name="Google Shape;666;p20"/>
            <p:cNvCxnSpPr/>
            <p:nvPr/>
          </p:nvCxnSpPr>
          <p:spPr>
            <a:xfrm>
              <a:off x="1150" y="1708"/>
              <a:ext cx="4122" cy="0"/>
            </a:xfrm>
            <a:prstGeom prst="straightConnector1">
              <a:avLst/>
            </a:prstGeom>
            <a:noFill/>
            <a:ln cap="flat" cmpd="sng" w="12700">
              <a:solidFill>
                <a:schemeClr val="lt2"/>
              </a:solidFill>
              <a:prstDash val="solid"/>
              <a:round/>
              <a:headEnd len="sm" w="sm" type="none"/>
              <a:tailEnd len="sm" w="sm" type="none"/>
            </a:ln>
          </p:spPr>
        </p:cxnSp>
        <p:cxnSp>
          <p:nvCxnSpPr>
            <p:cNvPr id="667" name="Google Shape;667;p20"/>
            <p:cNvCxnSpPr/>
            <p:nvPr/>
          </p:nvCxnSpPr>
          <p:spPr>
            <a:xfrm>
              <a:off x="1154" y="2336"/>
              <a:ext cx="4125" cy="0"/>
            </a:xfrm>
            <a:prstGeom prst="straightConnector1">
              <a:avLst/>
            </a:prstGeom>
            <a:noFill/>
            <a:ln cap="flat" cmpd="sng" w="12700">
              <a:solidFill>
                <a:schemeClr val="lt2"/>
              </a:solidFill>
              <a:prstDash val="solid"/>
              <a:round/>
              <a:headEnd len="sm" w="sm" type="none"/>
              <a:tailEnd len="sm" w="sm" type="none"/>
            </a:ln>
          </p:spPr>
        </p:cxnSp>
        <p:cxnSp>
          <p:nvCxnSpPr>
            <p:cNvPr id="668" name="Google Shape;668;p20"/>
            <p:cNvCxnSpPr/>
            <p:nvPr/>
          </p:nvCxnSpPr>
          <p:spPr>
            <a:xfrm rot="10800000">
              <a:off x="1510" y="776"/>
              <a:ext cx="0" cy="2808"/>
            </a:xfrm>
            <a:prstGeom prst="straightConnector1">
              <a:avLst/>
            </a:prstGeom>
            <a:noFill/>
            <a:ln cap="flat" cmpd="sng" w="12700">
              <a:solidFill>
                <a:schemeClr val="lt2"/>
              </a:solidFill>
              <a:prstDash val="solid"/>
              <a:round/>
              <a:headEnd len="sm" w="sm" type="none"/>
              <a:tailEnd len="sm" w="sm" type="none"/>
            </a:ln>
          </p:spPr>
        </p:cxnSp>
        <p:cxnSp>
          <p:nvCxnSpPr>
            <p:cNvPr id="669" name="Google Shape;669;p20"/>
            <p:cNvCxnSpPr/>
            <p:nvPr/>
          </p:nvCxnSpPr>
          <p:spPr>
            <a:xfrm rot="10800000">
              <a:off x="1788" y="776"/>
              <a:ext cx="0" cy="2808"/>
            </a:xfrm>
            <a:prstGeom prst="straightConnector1">
              <a:avLst/>
            </a:prstGeom>
            <a:noFill/>
            <a:ln cap="flat" cmpd="sng" w="12700">
              <a:solidFill>
                <a:schemeClr val="lt2"/>
              </a:solidFill>
              <a:prstDash val="solid"/>
              <a:round/>
              <a:headEnd len="sm" w="sm" type="none"/>
              <a:tailEnd len="sm" w="sm" type="none"/>
            </a:ln>
          </p:spPr>
        </p:cxnSp>
        <p:cxnSp>
          <p:nvCxnSpPr>
            <p:cNvPr id="670" name="Google Shape;670;p20"/>
            <p:cNvCxnSpPr/>
            <p:nvPr/>
          </p:nvCxnSpPr>
          <p:spPr>
            <a:xfrm rot="10800000">
              <a:off x="2002" y="776"/>
              <a:ext cx="0" cy="2802"/>
            </a:xfrm>
            <a:prstGeom prst="straightConnector1">
              <a:avLst/>
            </a:prstGeom>
            <a:noFill/>
            <a:ln cap="flat" cmpd="sng" w="12700">
              <a:solidFill>
                <a:schemeClr val="lt2"/>
              </a:solidFill>
              <a:prstDash val="solid"/>
              <a:round/>
              <a:headEnd len="sm" w="sm" type="none"/>
              <a:tailEnd len="sm" w="sm" type="none"/>
            </a:ln>
          </p:spPr>
        </p:cxnSp>
        <p:cxnSp>
          <p:nvCxnSpPr>
            <p:cNvPr id="671" name="Google Shape;671;p20"/>
            <p:cNvCxnSpPr/>
            <p:nvPr/>
          </p:nvCxnSpPr>
          <p:spPr>
            <a:xfrm rot="10800000">
              <a:off x="2296" y="776"/>
              <a:ext cx="0" cy="2796"/>
            </a:xfrm>
            <a:prstGeom prst="straightConnector1">
              <a:avLst/>
            </a:prstGeom>
            <a:noFill/>
            <a:ln cap="flat" cmpd="sng" w="12700">
              <a:solidFill>
                <a:schemeClr val="lt2"/>
              </a:solidFill>
              <a:prstDash val="solid"/>
              <a:round/>
              <a:headEnd len="sm" w="sm" type="none"/>
              <a:tailEnd len="sm" w="sm" type="none"/>
            </a:ln>
          </p:spPr>
        </p:cxnSp>
        <p:cxnSp>
          <p:nvCxnSpPr>
            <p:cNvPr id="672" name="Google Shape;672;p20"/>
            <p:cNvCxnSpPr/>
            <p:nvPr/>
          </p:nvCxnSpPr>
          <p:spPr>
            <a:xfrm rot="10800000">
              <a:off x="2434" y="776"/>
              <a:ext cx="0" cy="2802"/>
            </a:xfrm>
            <a:prstGeom prst="straightConnector1">
              <a:avLst/>
            </a:prstGeom>
            <a:noFill/>
            <a:ln cap="flat" cmpd="sng" w="12700">
              <a:solidFill>
                <a:schemeClr val="lt2"/>
              </a:solidFill>
              <a:prstDash val="solid"/>
              <a:round/>
              <a:headEnd len="sm" w="sm" type="none"/>
              <a:tailEnd len="sm" w="sm" type="none"/>
            </a:ln>
          </p:spPr>
        </p:cxnSp>
        <p:cxnSp>
          <p:nvCxnSpPr>
            <p:cNvPr id="673" name="Google Shape;673;p20"/>
            <p:cNvCxnSpPr/>
            <p:nvPr/>
          </p:nvCxnSpPr>
          <p:spPr>
            <a:xfrm rot="10800000">
              <a:off x="2549" y="776"/>
              <a:ext cx="0" cy="2808"/>
            </a:xfrm>
            <a:prstGeom prst="straightConnector1">
              <a:avLst/>
            </a:prstGeom>
            <a:noFill/>
            <a:ln cap="flat" cmpd="sng" w="12700">
              <a:solidFill>
                <a:schemeClr val="lt2"/>
              </a:solidFill>
              <a:prstDash val="solid"/>
              <a:round/>
              <a:headEnd len="sm" w="sm" type="none"/>
              <a:tailEnd len="sm" w="sm" type="none"/>
            </a:ln>
          </p:spPr>
        </p:cxnSp>
        <p:cxnSp>
          <p:nvCxnSpPr>
            <p:cNvPr id="674" name="Google Shape;674;p20"/>
            <p:cNvCxnSpPr/>
            <p:nvPr/>
          </p:nvCxnSpPr>
          <p:spPr>
            <a:xfrm rot="10800000">
              <a:off x="3253" y="776"/>
              <a:ext cx="0" cy="2814"/>
            </a:xfrm>
            <a:prstGeom prst="straightConnector1">
              <a:avLst/>
            </a:prstGeom>
            <a:noFill/>
            <a:ln cap="flat" cmpd="sng" w="12700">
              <a:solidFill>
                <a:schemeClr val="lt2"/>
              </a:solidFill>
              <a:prstDash val="solid"/>
              <a:round/>
              <a:headEnd len="sm" w="sm" type="none"/>
              <a:tailEnd len="sm" w="sm" type="none"/>
            </a:ln>
          </p:spPr>
        </p:cxnSp>
        <p:cxnSp>
          <p:nvCxnSpPr>
            <p:cNvPr id="675" name="Google Shape;675;p20"/>
            <p:cNvCxnSpPr/>
            <p:nvPr/>
          </p:nvCxnSpPr>
          <p:spPr>
            <a:xfrm rot="10800000">
              <a:off x="3587" y="776"/>
              <a:ext cx="0" cy="2814"/>
            </a:xfrm>
            <a:prstGeom prst="straightConnector1">
              <a:avLst/>
            </a:prstGeom>
            <a:noFill/>
            <a:ln cap="flat" cmpd="sng" w="12700">
              <a:solidFill>
                <a:schemeClr val="lt2"/>
              </a:solidFill>
              <a:prstDash val="solid"/>
              <a:round/>
              <a:headEnd len="sm" w="sm" type="none"/>
              <a:tailEnd len="sm" w="sm" type="none"/>
            </a:ln>
          </p:spPr>
        </p:cxnSp>
        <p:cxnSp>
          <p:nvCxnSpPr>
            <p:cNvPr id="676" name="Google Shape;676;p20"/>
            <p:cNvCxnSpPr/>
            <p:nvPr/>
          </p:nvCxnSpPr>
          <p:spPr>
            <a:xfrm rot="10800000">
              <a:off x="3834" y="776"/>
              <a:ext cx="0" cy="2808"/>
            </a:xfrm>
            <a:prstGeom prst="straightConnector1">
              <a:avLst/>
            </a:prstGeom>
            <a:noFill/>
            <a:ln cap="flat" cmpd="sng" w="12700">
              <a:solidFill>
                <a:schemeClr val="lt2"/>
              </a:solidFill>
              <a:prstDash val="solid"/>
              <a:round/>
              <a:headEnd len="sm" w="sm" type="none"/>
              <a:tailEnd len="sm" w="sm" type="none"/>
            </a:ln>
          </p:spPr>
        </p:cxnSp>
        <p:cxnSp>
          <p:nvCxnSpPr>
            <p:cNvPr id="677" name="Google Shape;677;p20"/>
            <p:cNvCxnSpPr/>
            <p:nvPr/>
          </p:nvCxnSpPr>
          <p:spPr>
            <a:xfrm rot="10800000">
              <a:off x="4019" y="776"/>
              <a:ext cx="0" cy="2808"/>
            </a:xfrm>
            <a:prstGeom prst="straightConnector1">
              <a:avLst/>
            </a:prstGeom>
            <a:noFill/>
            <a:ln cap="flat" cmpd="sng" w="12700">
              <a:solidFill>
                <a:schemeClr val="lt2"/>
              </a:solidFill>
              <a:prstDash val="solid"/>
              <a:round/>
              <a:headEnd len="sm" w="sm" type="none"/>
              <a:tailEnd len="sm" w="sm" type="none"/>
            </a:ln>
          </p:spPr>
        </p:cxnSp>
        <p:cxnSp>
          <p:nvCxnSpPr>
            <p:cNvPr id="678" name="Google Shape;678;p20"/>
            <p:cNvCxnSpPr/>
            <p:nvPr/>
          </p:nvCxnSpPr>
          <p:spPr>
            <a:xfrm rot="10800000">
              <a:off x="4169" y="776"/>
              <a:ext cx="0" cy="2808"/>
            </a:xfrm>
            <a:prstGeom prst="straightConnector1">
              <a:avLst/>
            </a:prstGeom>
            <a:noFill/>
            <a:ln cap="flat" cmpd="sng" w="12700">
              <a:solidFill>
                <a:schemeClr val="lt2"/>
              </a:solidFill>
              <a:prstDash val="solid"/>
              <a:round/>
              <a:headEnd len="sm" w="sm" type="none"/>
              <a:tailEnd len="sm" w="sm" type="none"/>
            </a:ln>
          </p:spPr>
        </p:cxnSp>
        <p:cxnSp>
          <p:nvCxnSpPr>
            <p:cNvPr id="679" name="Google Shape;679;p20"/>
            <p:cNvCxnSpPr/>
            <p:nvPr/>
          </p:nvCxnSpPr>
          <p:spPr>
            <a:xfrm rot="10800000">
              <a:off x="4305" y="776"/>
              <a:ext cx="0" cy="2808"/>
            </a:xfrm>
            <a:prstGeom prst="straightConnector1">
              <a:avLst/>
            </a:prstGeom>
            <a:noFill/>
            <a:ln cap="flat" cmpd="sng" w="12700">
              <a:solidFill>
                <a:schemeClr val="lt2"/>
              </a:solidFill>
              <a:prstDash val="solid"/>
              <a:round/>
              <a:headEnd len="sm" w="sm" type="none"/>
              <a:tailEnd len="sm" w="sm" type="none"/>
            </a:ln>
          </p:spPr>
        </p:cxnSp>
        <p:cxnSp>
          <p:nvCxnSpPr>
            <p:cNvPr id="680" name="Google Shape;680;p20"/>
            <p:cNvCxnSpPr/>
            <p:nvPr/>
          </p:nvCxnSpPr>
          <p:spPr>
            <a:xfrm rot="10800000">
              <a:off x="4419" y="776"/>
              <a:ext cx="0" cy="2808"/>
            </a:xfrm>
            <a:prstGeom prst="straightConnector1">
              <a:avLst/>
            </a:prstGeom>
            <a:noFill/>
            <a:ln cap="flat" cmpd="sng" w="12700">
              <a:solidFill>
                <a:schemeClr val="lt2"/>
              </a:solidFill>
              <a:prstDash val="solid"/>
              <a:round/>
              <a:headEnd len="sm" w="sm" type="none"/>
              <a:tailEnd len="sm" w="sm" type="none"/>
            </a:ln>
          </p:spPr>
        </p:cxnSp>
        <p:cxnSp>
          <p:nvCxnSpPr>
            <p:cNvPr id="681" name="Google Shape;681;p20"/>
            <p:cNvCxnSpPr/>
            <p:nvPr/>
          </p:nvCxnSpPr>
          <p:spPr>
            <a:xfrm rot="10800000">
              <a:off x="4515" y="776"/>
              <a:ext cx="0" cy="2808"/>
            </a:xfrm>
            <a:prstGeom prst="straightConnector1">
              <a:avLst/>
            </a:prstGeom>
            <a:noFill/>
            <a:ln cap="flat" cmpd="sng" w="12700">
              <a:solidFill>
                <a:schemeClr val="lt2"/>
              </a:solidFill>
              <a:prstDash val="solid"/>
              <a:round/>
              <a:headEnd len="sm" w="sm" type="none"/>
              <a:tailEnd len="sm" w="sm" type="none"/>
            </a:ln>
          </p:spPr>
        </p:cxnSp>
        <p:cxnSp>
          <p:nvCxnSpPr>
            <p:cNvPr id="682" name="Google Shape;682;p20"/>
            <p:cNvCxnSpPr/>
            <p:nvPr/>
          </p:nvCxnSpPr>
          <p:spPr>
            <a:xfrm rot="10800000">
              <a:off x="4615" y="776"/>
              <a:ext cx="0" cy="2808"/>
            </a:xfrm>
            <a:prstGeom prst="straightConnector1">
              <a:avLst/>
            </a:prstGeom>
            <a:noFill/>
            <a:ln cap="flat" cmpd="sng" w="12700">
              <a:solidFill>
                <a:schemeClr val="lt2"/>
              </a:solidFill>
              <a:prstDash val="solid"/>
              <a:round/>
              <a:headEnd len="sm" w="sm" type="none"/>
              <a:tailEnd len="sm" w="sm" type="none"/>
            </a:ln>
          </p:spPr>
        </p:cxnSp>
        <p:cxnSp>
          <p:nvCxnSpPr>
            <p:cNvPr id="683" name="Google Shape;683;p20"/>
            <p:cNvCxnSpPr/>
            <p:nvPr/>
          </p:nvCxnSpPr>
          <p:spPr>
            <a:xfrm>
              <a:off x="1128" y="1392"/>
              <a:ext cx="4129" cy="0"/>
            </a:xfrm>
            <a:prstGeom prst="straightConnector1">
              <a:avLst/>
            </a:prstGeom>
            <a:noFill/>
            <a:ln cap="flat" cmpd="sng" w="12700">
              <a:solidFill>
                <a:schemeClr val="lt2"/>
              </a:solidFill>
              <a:prstDash val="solid"/>
              <a:round/>
              <a:headEnd len="sm" w="sm" type="none"/>
              <a:tailEnd len="sm" w="sm" type="none"/>
            </a:ln>
          </p:spPr>
        </p:cxnSp>
        <p:cxnSp>
          <p:nvCxnSpPr>
            <p:cNvPr id="684" name="Google Shape;684;p20"/>
            <p:cNvCxnSpPr/>
            <p:nvPr/>
          </p:nvCxnSpPr>
          <p:spPr>
            <a:xfrm>
              <a:off x="1119" y="2014"/>
              <a:ext cx="4124" cy="0"/>
            </a:xfrm>
            <a:prstGeom prst="straightConnector1">
              <a:avLst/>
            </a:prstGeom>
            <a:noFill/>
            <a:ln cap="flat" cmpd="sng" w="12700">
              <a:solidFill>
                <a:schemeClr val="lt2"/>
              </a:solidFill>
              <a:prstDash val="solid"/>
              <a:round/>
              <a:headEnd len="sm" w="sm" type="none"/>
              <a:tailEnd len="sm" w="sm" type="none"/>
            </a:ln>
          </p:spPr>
        </p:cxnSp>
        <p:cxnSp>
          <p:nvCxnSpPr>
            <p:cNvPr id="685" name="Google Shape;685;p20"/>
            <p:cNvCxnSpPr/>
            <p:nvPr/>
          </p:nvCxnSpPr>
          <p:spPr>
            <a:xfrm>
              <a:off x="1114" y="2635"/>
              <a:ext cx="4125" cy="0"/>
            </a:xfrm>
            <a:prstGeom prst="straightConnector1">
              <a:avLst/>
            </a:prstGeom>
            <a:noFill/>
            <a:ln cap="flat" cmpd="sng" w="12700">
              <a:solidFill>
                <a:schemeClr val="lt2"/>
              </a:solidFill>
              <a:prstDash val="solid"/>
              <a:round/>
              <a:headEnd len="sm" w="sm" type="none"/>
              <a:tailEnd len="sm" w="sm" type="none"/>
            </a:ln>
          </p:spPr>
        </p:cxnSp>
        <p:cxnSp>
          <p:nvCxnSpPr>
            <p:cNvPr id="686" name="Google Shape;686;p20"/>
            <p:cNvCxnSpPr/>
            <p:nvPr/>
          </p:nvCxnSpPr>
          <p:spPr>
            <a:xfrm>
              <a:off x="1126" y="3257"/>
              <a:ext cx="4122" cy="0"/>
            </a:xfrm>
            <a:prstGeom prst="straightConnector1">
              <a:avLst/>
            </a:prstGeom>
            <a:noFill/>
            <a:ln cap="flat" cmpd="sng" w="12700">
              <a:solidFill>
                <a:schemeClr val="lt2"/>
              </a:solidFill>
              <a:prstDash val="solid"/>
              <a:round/>
              <a:headEnd len="sm" w="sm" type="none"/>
              <a:tailEnd len="sm" w="sm" type="none"/>
            </a:ln>
          </p:spPr>
        </p:cxnSp>
        <p:cxnSp>
          <p:nvCxnSpPr>
            <p:cNvPr id="687" name="Google Shape;687;p20"/>
            <p:cNvCxnSpPr/>
            <p:nvPr/>
          </p:nvCxnSpPr>
          <p:spPr>
            <a:xfrm rot="10800000">
              <a:off x="2147" y="776"/>
              <a:ext cx="0" cy="2802"/>
            </a:xfrm>
            <a:prstGeom prst="straightConnector1">
              <a:avLst/>
            </a:prstGeom>
            <a:noFill/>
            <a:ln cap="flat" cmpd="sng" w="12700">
              <a:solidFill>
                <a:schemeClr val="lt2"/>
              </a:solidFill>
              <a:prstDash val="solid"/>
              <a:round/>
              <a:headEnd len="sm" w="sm" type="none"/>
              <a:tailEnd len="sm" w="sm" type="none"/>
            </a:ln>
          </p:spPr>
        </p:cxnSp>
        <p:cxnSp>
          <p:nvCxnSpPr>
            <p:cNvPr id="688" name="Google Shape;688;p20"/>
            <p:cNvCxnSpPr/>
            <p:nvPr/>
          </p:nvCxnSpPr>
          <p:spPr>
            <a:xfrm rot="10800000">
              <a:off x="2641" y="776"/>
              <a:ext cx="0" cy="2808"/>
            </a:xfrm>
            <a:prstGeom prst="straightConnector1">
              <a:avLst/>
            </a:prstGeom>
            <a:noFill/>
            <a:ln cap="flat" cmpd="sng" w="12700">
              <a:solidFill>
                <a:schemeClr val="lt2"/>
              </a:solidFill>
              <a:prstDash val="solid"/>
              <a:round/>
              <a:headEnd len="sm" w="sm" type="none"/>
              <a:tailEnd len="sm" w="sm" type="none"/>
            </a:ln>
          </p:spPr>
        </p:cxnSp>
        <p:cxnSp>
          <p:nvCxnSpPr>
            <p:cNvPr id="689" name="Google Shape;689;p20"/>
            <p:cNvCxnSpPr/>
            <p:nvPr/>
          </p:nvCxnSpPr>
          <p:spPr>
            <a:xfrm>
              <a:off x="1138" y="2957"/>
              <a:ext cx="4122" cy="0"/>
            </a:xfrm>
            <a:prstGeom prst="straightConnector1">
              <a:avLst/>
            </a:prstGeom>
            <a:noFill/>
            <a:ln cap="flat" cmpd="sng" w="12700">
              <a:solidFill>
                <a:schemeClr val="lt2"/>
              </a:solidFill>
              <a:prstDash val="solid"/>
              <a:round/>
              <a:headEnd len="sm" w="sm" type="none"/>
              <a:tailEnd len="sm" w="sm" type="none"/>
            </a:ln>
          </p:spPr>
        </p:cxnSp>
        <p:sp>
          <p:nvSpPr>
            <p:cNvPr id="690" name="Google Shape;690;p20"/>
            <p:cNvSpPr/>
            <p:nvPr/>
          </p:nvSpPr>
          <p:spPr>
            <a:xfrm>
              <a:off x="3850" y="1601"/>
              <a:ext cx="467" cy="207"/>
            </a:xfrm>
            <a:prstGeom prst="rect">
              <a:avLst/>
            </a:prstGeom>
            <a:solidFill>
              <a:srgbClr val="FCFEB9"/>
            </a:solidFill>
            <a:ln>
              <a:noFill/>
            </a:ln>
          </p:spPr>
          <p:txBody>
            <a:bodyPr anchorCtr="0" anchor="t" bIns="52200" lIns="104425" spcFirstLastPara="1" rIns="104425" wrap="square" tIns="52200">
              <a:spAutoFit/>
            </a:bodyPr>
            <a:lstStyle/>
            <a:p>
              <a:pPr indent="0" lvl="0" marL="0" marR="0" rtl="0" algn="l">
                <a:spcBef>
                  <a:spcPts val="0"/>
                </a:spcBef>
                <a:spcAft>
                  <a:spcPts val="0"/>
                </a:spcAft>
                <a:buClr>
                  <a:srgbClr val="618FFD"/>
                </a:buClr>
                <a:buSzPts val="1815"/>
                <a:buFont typeface="Arial"/>
                <a:buNone/>
              </a:pPr>
              <a:r>
                <a:rPr b="1" lang="en-US" sz="1815">
                  <a:solidFill>
                    <a:srgbClr val="618FFD"/>
                  </a:solidFill>
                  <a:latin typeface="Arial"/>
                  <a:ea typeface="Arial"/>
                  <a:cs typeface="Arial"/>
                  <a:sym typeface="Arial"/>
                </a:rPr>
                <a:t>Water</a:t>
              </a:r>
              <a:endParaRPr/>
            </a:p>
          </p:txBody>
        </p:sp>
        <p:sp>
          <p:nvSpPr>
            <p:cNvPr id="691" name="Google Shape;691;p20"/>
            <p:cNvSpPr/>
            <p:nvPr/>
          </p:nvSpPr>
          <p:spPr>
            <a:xfrm>
              <a:off x="2070" y="1123"/>
              <a:ext cx="593" cy="207"/>
            </a:xfrm>
            <a:prstGeom prst="rect">
              <a:avLst/>
            </a:prstGeom>
            <a:solidFill>
              <a:srgbClr val="FCFEB9"/>
            </a:solidFill>
            <a:ln>
              <a:noFill/>
            </a:ln>
          </p:spPr>
          <p:txBody>
            <a:bodyPr anchorCtr="0" anchor="t" bIns="52200" lIns="104425" spcFirstLastPara="1" rIns="104425" wrap="square" tIns="52200">
              <a:spAutoFit/>
            </a:bodyPr>
            <a:lstStyle/>
            <a:p>
              <a:pPr indent="0" lvl="0" marL="0" marR="0" rtl="0" algn="l">
                <a:spcBef>
                  <a:spcPts val="0"/>
                </a:spcBef>
                <a:spcAft>
                  <a:spcPts val="0"/>
                </a:spcAft>
                <a:buClr>
                  <a:srgbClr val="993300"/>
                </a:buClr>
                <a:buSzPts val="1815"/>
                <a:buFont typeface="Arial"/>
                <a:buNone/>
              </a:pPr>
              <a:r>
                <a:rPr b="1" lang="en-US" sz="1815">
                  <a:solidFill>
                    <a:srgbClr val="993300"/>
                  </a:solidFill>
                  <a:latin typeface="Arial"/>
                  <a:ea typeface="Arial"/>
                  <a:cs typeface="Arial"/>
                  <a:sym typeface="Arial"/>
                </a:rPr>
                <a:t>Melanin</a:t>
              </a:r>
              <a:endParaRPr/>
            </a:p>
          </p:txBody>
        </p:sp>
        <p:sp>
          <p:nvSpPr>
            <p:cNvPr id="692" name="Google Shape;692;p20"/>
            <p:cNvSpPr/>
            <p:nvPr/>
          </p:nvSpPr>
          <p:spPr>
            <a:xfrm>
              <a:off x="2156" y="1641"/>
              <a:ext cx="857" cy="207"/>
            </a:xfrm>
            <a:prstGeom prst="rect">
              <a:avLst/>
            </a:prstGeom>
            <a:solidFill>
              <a:srgbClr val="FCFEB9"/>
            </a:solidFill>
            <a:ln>
              <a:noFill/>
            </a:ln>
          </p:spPr>
          <p:txBody>
            <a:bodyPr anchorCtr="0" anchor="t" bIns="52200" lIns="104425" spcFirstLastPara="1" rIns="104425" wrap="square" tIns="52200">
              <a:spAutoFit/>
            </a:bodyPr>
            <a:lstStyle/>
            <a:p>
              <a:pPr indent="0" lvl="0" marL="0" marR="0" rtl="0" algn="l">
                <a:spcBef>
                  <a:spcPts val="0"/>
                </a:spcBef>
                <a:spcAft>
                  <a:spcPts val="0"/>
                </a:spcAft>
                <a:buClr>
                  <a:srgbClr val="FF0000"/>
                </a:buClr>
                <a:buSzPts val="1815"/>
                <a:buFont typeface="Arial"/>
                <a:buNone/>
              </a:pPr>
              <a:r>
                <a:rPr b="1" lang="en-US" sz="1815">
                  <a:solidFill>
                    <a:srgbClr val="FF0000"/>
                  </a:solidFill>
                  <a:latin typeface="Arial"/>
                  <a:ea typeface="Arial"/>
                  <a:cs typeface="Arial"/>
                  <a:sym typeface="Arial"/>
                </a:rPr>
                <a:t>Hemoglobin</a:t>
              </a:r>
              <a:endParaRPr/>
            </a:p>
          </p:txBody>
        </p:sp>
        <p:sp>
          <p:nvSpPr>
            <p:cNvPr id="693" name="Google Shape;693;p20"/>
            <p:cNvSpPr/>
            <p:nvPr/>
          </p:nvSpPr>
          <p:spPr>
            <a:xfrm>
              <a:off x="1307" y="2216"/>
              <a:ext cx="1085" cy="207"/>
            </a:xfrm>
            <a:prstGeom prst="rect">
              <a:avLst/>
            </a:prstGeom>
            <a:solidFill>
              <a:srgbClr val="FCFEB9"/>
            </a:solidFill>
            <a:ln>
              <a:noFill/>
            </a:ln>
          </p:spPr>
          <p:txBody>
            <a:bodyPr anchorCtr="0" anchor="t" bIns="52200" lIns="104425" spcFirstLastPara="1" rIns="104425" wrap="square" tIns="52200">
              <a:spAutoFit/>
            </a:bodyPr>
            <a:lstStyle/>
            <a:p>
              <a:pPr indent="0" lvl="0" marL="0" marR="0" rtl="0" algn="l">
                <a:spcBef>
                  <a:spcPts val="0"/>
                </a:spcBef>
                <a:spcAft>
                  <a:spcPts val="0"/>
                </a:spcAft>
                <a:buClr>
                  <a:srgbClr val="6F19CD"/>
                </a:buClr>
                <a:buSzPts val="1815"/>
                <a:buFont typeface="Arial"/>
                <a:buNone/>
              </a:pPr>
              <a:r>
                <a:rPr b="1" lang="en-US" sz="1815">
                  <a:solidFill>
                    <a:srgbClr val="6F19CD"/>
                  </a:solidFill>
                  <a:latin typeface="Arial"/>
                  <a:ea typeface="Arial"/>
                  <a:cs typeface="Arial"/>
                  <a:sym typeface="Arial"/>
                </a:rPr>
                <a:t>Oxyhemoglobin</a:t>
              </a:r>
              <a:endParaRPr/>
            </a:p>
          </p:txBody>
        </p:sp>
        <p:sp>
          <p:nvSpPr>
            <p:cNvPr id="694" name="Google Shape;694;p20"/>
            <p:cNvSpPr/>
            <p:nvPr/>
          </p:nvSpPr>
          <p:spPr>
            <a:xfrm rot="-5400000">
              <a:off x="-487" y="2235"/>
              <a:ext cx="1796" cy="442"/>
            </a:xfrm>
            <a:prstGeom prst="rect">
              <a:avLst/>
            </a:prstGeom>
            <a:noFill/>
            <a:ln>
              <a:noFill/>
            </a:ln>
          </p:spPr>
          <p:txBody>
            <a:bodyPr anchorCtr="0" anchor="t" bIns="52200" lIns="104425" spcFirstLastPara="1" rIns="104425" wrap="square" tIns="52200">
              <a:spAutoFit/>
            </a:bodyPr>
            <a:lstStyle/>
            <a:p>
              <a:pPr indent="0" lvl="0" marL="0" marR="0" rtl="0" algn="ctr">
                <a:spcBef>
                  <a:spcPts val="0"/>
                </a:spcBef>
                <a:spcAft>
                  <a:spcPts val="0"/>
                </a:spcAft>
                <a:buNone/>
              </a:pPr>
              <a:r>
                <a:rPr b="1" lang="en-US" sz="2269">
                  <a:solidFill>
                    <a:srgbClr val="FFFFFF"/>
                  </a:solidFill>
                  <a:latin typeface="Arial"/>
                  <a:ea typeface="Arial"/>
                  <a:cs typeface="Arial"/>
                  <a:sym typeface="Arial"/>
                </a:rPr>
                <a:t>Absorption Coefficient</a:t>
              </a:r>
              <a:endParaRPr/>
            </a:p>
            <a:p>
              <a:pPr indent="0" lvl="0" marL="0" marR="0" rtl="0" algn="ctr">
                <a:spcBef>
                  <a:spcPts val="0"/>
                </a:spcBef>
                <a:spcAft>
                  <a:spcPts val="0"/>
                </a:spcAft>
                <a:buNone/>
              </a:pPr>
              <a:r>
                <a:rPr b="1" lang="en-US" sz="2269">
                  <a:solidFill>
                    <a:srgbClr val="FFFFFF"/>
                  </a:solidFill>
                  <a:latin typeface="Arial"/>
                  <a:ea typeface="Arial"/>
                  <a:cs typeface="Arial"/>
                  <a:sym typeface="Arial"/>
                </a:rPr>
                <a:t>(per centimeter)</a:t>
              </a:r>
              <a:endParaRPr/>
            </a:p>
          </p:txBody>
        </p:sp>
        <p:sp>
          <p:nvSpPr>
            <p:cNvPr id="695" name="Google Shape;695;p20"/>
            <p:cNvSpPr/>
            <p:nvPr/>
          </p:nvSpPr>
          <p:spPr>
            <a:xfrm>
              <a:off x="1839" y="1219"/>
              <a:ext cx="849" cy="422"/>
            </a:xfrm>
            <a:custGeom>
              <a:rect b="b" l="l" r="r" t="t"/>
              <a:pathLst>
                <a:path extrusionOk="0" h="422" w="849">
                  <a:moveTo>
                    <a:pt x="0" y="6"/>
                  </a:moveTo>
                  <a:lnTo>
                    <a:pt x="52" y="0"/>
                  </a:lnTo>
                  <a:lnTo>
                    <a:pt x="250" y="115"/>
                  </a:lnTo>
                  <a:lnTo>
                    <a:pt x="343" y="190"/>
                  </a:lnTo>
                  <a:lnTo>
                    <a:pt x="447" y="259"/>
                  </a:lnTo>
                  <a:lnTo>
                    <a:pt x="476" y="311"/>
                  </a:lnTo>
                  <a:lnTo>
                    <a:pt x="610" y="294"/>
                  </a:lnTo>
                  <a:lnTo>
                    <a:pt x="691" y="340"/>
                  </a:lnTo>
                  <a:lnTo>
                    <a:pt x="848" y="421"/>
                  </a:lnTo>
                </a:path>
              </a:pathLst>
            </a:custGeom>
            <a:noFill/>
            <a:ln cap="rnd" cmpd="sng" w="50800">
              <a:solidFill>
                <a:srgbClr val="993300"/>
              </a:solidFill>
              <a:prstDash val="solid"/>
              <a:round/>
              <a:headEnd len="sm" w="sm" type="none"/>
              <a:tailEnd len="sm" w="sm" type="none"/>
            </a:ln>
            <a:effectLst>
              <a:outerShdw rotWithShape="0" algn="ctr" dir="2700000" dist="35921">
                <a:schemeClr val="accent1"/>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696" name="Google Shape;696;p20"/>
            <p:cNvSpPr/>
            <p:nvPr/>
          </p:nvSpPr>
          <p:spPr>
            <a:xfrm>
              <a:off x="1820" y="1432"/>
              <a:ext cx="885" cy="819"/>
            </a:xfrm>
            <a:custGeom>
              <a:rect b="b" l="l" r="r" t="t"/>
              <a:pathLst>
                <a:path extrusionOk="0" h="819" w="885">
                  <a:moveTo>
                    <a:pt x="0" y="0"/>
                  </a:moveTo>
                  <a:lnTo>
                    <a:pt x="123" y="173"/>
                  </a:lnTo>
                  <a:lnTo>
                    <a:pt x="163" y="202"/>
                  </a:lnTo>
                  <a:lnTo>
                    <a:pt x="233" y="86"/>
                  </a:lnTo>
                  <a:lnTo>
                    <a:pt x="278" y="132"/>
                  </a:lnTo>
                  <a:lnTo>
                    <a:pt x="302" y="35"/>
                  </a:lnTo>
                  <a:lnTo>
                    <a:pt x="349" y="582"/>
                  </a:lnTo>
                  <a:lnTo>
                    <a:pt x="431" y="806"/>
                  </a:lnTo>
                  <a:lnTo>
                    <a:pt x="465" y="818"/>
                  </a:lnTo>
                  <a:lnTo>
                    <a:pt x="511" y="789"/>
                  </a:lnTo>
                  <a:lnTo>
                    <a:pt x="599" y="656"/>
                  </a:lnTo>
                  <a:lnTo>
                    <a:pt x="692" y="587"/>
                  </a:lnTo>
                  <a:lnTo>
                    <a:pt x="739" y="587"/>
                  </a:lnTo>
                  <a:lnTo>
                    <a:pt x="884" y="662"/>
                  </a:lnTo>
                </a:path>
              </a:pathLst>
            </a:custGeom>
            <a:noFill/>
            <a:ln cap="rnd" cmpd="sng" w="50800">
              <a:solidFill>
                <a:srgbClr val="6F19CD"/>
              </a:solidFill>
              <a:prstDash val="solid"/>
              <a:round/>
              <a:headEnd len="sm" w="sm" type="none"/>
              <a:tailEnd len="sm" w="sm" type="none"/>
            </a:ln>
            <a:effectLst>
              <a:outerShdw rotWithShape="0" algn="ctr" dir="2700000" dist="35921">
                <a:schemeClr val="accent1"/>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697" name="Google Shape;697;p20"/>
            <p:cNvSpPr/>
            <p:nvPr/>
          </p:nvSpPr>
          <p:spPr>
            <a:xfrm>
              <a:off x="1833" y="1271"/>
              <a:ext cx="850" cy="1124"/>
            </a:xfrm>
            <a:custGeom>
              <a:rect b="b" l="l" r="r" t="t"/>
              <a:pathLst>
                <a:path extrusionOk="0" h="1124" w="850">
                  <a:moveTo>
                    <a:pt x="0" y="0"/>
                  </a:moveTo>
                  <a:lnTo>
                    <a:pt x="58" y="109"/>
                  </a:lnTo>
                  <a:lnTo>
                    <a:pt x="75" y="334"/>
                  </a:lnTo>
                  <a:lnTo>
                    <a:pt x="105" y="403"/>
                  </a:lnTo>
                  <a:lnTo>
                    <a:pt x="157" y="363"/>
                  </a:lnTo>
                  <a:lnTo>
                    <a:pt x="215" y="219"/>
                  </a:lnTo>
                  <a:lnTo>
                    <a:pt x="314" y="225"/>
                  </a:lnTo>
                  <a:lnTo>
                    <a:pt x="343" y="507"/>
                  </a:lnTo>
                  <a:lnTo>
                    <a:pt x="377" y="604"/>
                  </a:lnTo>
                  <a:lnTo>
                    <a:pt x="459" y="651"/>
                  </a:lnTo>
                  <a:lnTo>
                    <a:pt x="500" y="743"/>
                  </a:lnTo>
                  <a:lnTo>
                    <a:pt x="541" y="674"/>
                  </a:lnTo>
                  <a:lnTo>
                    <a:pt x="593" y="800"/>
                  </a:lnTo>
                  <a:lnTo>
                    <a:pt x="663" y="823"/>
                  </a:lnTo>
                  <a:lnTo>
                    <a:pt x="704" y="794"/>
                  </a:lnTo>
                  <a:lnTo>
                    <a:pt x="762" y="846"/>
                  </a:lnTo>
                  <a:lnTo>
                    <a:pt x="849" y="1123"/>
                  </a:lnTo>
                </a:path>
              </a:pathLst>
            </a:custGeom>
            <a:noFill/>
            <a:ln cap="rnd" cmpd="sng" w="50800">
              <a:solidFill>
                <a:srgbClr val="FF0000"/>
              </a:solidFill>
              <a:prstDash val="solid"/>
              <a:round/>
              <a:headEnd len="sm" w="sm" type="none"/>
              <a:tailEnd len="sm" w="sm" type="none"/>
            </a:ln>
            <a:effectLst>
              <a:outerShdw rotWithShape="0" algn="ctr" dir="2700000" dist="35921">
                <a:schemeClr val="accent1"/>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grpSp>
          <p:nvGrpSpPr>
            <p:cNvPr id="698" name="Google Shape;698;p20"/>
            <p:cNvGrpSpPr/>
            <p:nvPr/>
          </p:nvGrpSpPr>
          <p:grpSpPr>
            <a:xfrm>
              <a:off x="1163" y="1035"/>
              <a:ext cx="4078" cy="2413"/>
              <a:chOff x="1163" y="1035"/>
              <a:chExt cx="4078" cy="2413"/>
            </a:xfrm>
          </p:grpSpPr>
          <p:sp>
            <p:nvSpPr>
              <p:cNvPr id="699" name="Google Shape;699;p20"/>
              <p:cNvSpPr/>
              <p:nvPr/>
            </p:nvSpPr>
            <p:spPr>
              <a:xfrm>
                <a:off x="1163" y="1035"/>
                <a:ext cx="3312" cy="2413"/>
              </a:xfrm>
              <a:custGeom>
                <a:rect b="b" l="l" r="r" t="t"/>
                <a:pathLst>
                  <a:path extrusionOk="0" h="2413" w="3312">
                    <a:moveTo>
                      <a:pt x="0" y="1681"/>
                    </a:moveTo>
                    <a:lnTo>
                      <a:pt x="248" y="1882"/>
                    </a:lnTo>
                    <a:lnTo>
                      <a:pt x="375" y="1957"/>
                    </a:lnTo>
                    <a:lnTo>
                      <a:pt x="404" y="2043"/>
                    </a:lnTo>
                    <a:lnTo>
                      <a:pt x="525" y="2141"/>
                    </a:lnTo>
                    <a:lnTo>
                      <a:pt x="525" y="2176"/>
                    </a:lnTo>
                    <a:lnTo>
                      <a:pt x="722" y="2366"/>
                    </a:lnTo>
                    <a:lnTo>
                      <a:pt x="814" y="2412"/>
                    </a:lnTo>
                    <a:lnTo>
                      <a:pt x="906" y="2366"/>
                    </a:lnTo>
                    <a:lnTo>
                      <a:pt x="980" y="2245"/>
                    </a:lnTo>
                    <a:lnTo>
                      <a:pt x="1004" y="2089"/>
                    </a:lnTo>
                    <a:lnTo>
                      <a:pt x="1119" y="1980"/>
                    </a:lnTo>
                    <a:lnTo>
                      <a:pt x="1153" y="1882"/>
                    </a:lnTo>
                    <a:lnTo>
                      <a:pt x="1217" y="1865"/>
                    </a:lnTo>
                    <a:lnTo>
                      <a:pt x="1298" y="1928"/>
                    </a:lnTo>
                    <a:lnTo>
                      <a:pt x="1414" y="1784"/>
                    </a:lnTo>
                    <a:lnTo>
                      <a:pt x="1431" y="1496"/>
                    </a:lnTo>
                    <a:lnTo>
                      <a:pt x="1431" y="1410"/>
                    </a:lnTo>
                    <a:lnTo>
                      <a:pt x="1465" y="1370"/>
                    </a:lnTo>
                    <a:lnTo>
                      <a:pt x="1493" y="1399"/>
                    </a:lnTo>
                    <a:lnTo>
                      <a:pt x="1523" y="1537"/>
                    </a:lnTo>
                    <a:lnTo>
                      <a:pt x="1568" y="1566"/>
                    </a:lnTo>
                    <a:lnTo>
                      <a:pt x="1615" y="1519"/>
                    </a:lnTo>
                    <a:lnTo>
                      <a:pt x="1609" y="1335"/>
                    </a:lnTo>
                    <a:lnTo>
                      <a:pt x="1638" y="1301"/>
                    </a:lnTo>
                    <a:lnTo>
                      <a:pt x="1702" y="1318"/>
                    </a:lnTo>
                    <a:lnTo>
                      <a:pt x="1743" y="1220"/>
                    </a:lnTo>
                    <a:lnTo>
                      <a:pt x="1765" y="927"/>
                    </a:lnTo>
                    <a:lnTo>
                      <a:pt x="1794" y="846"/>
                    </a:lnTo>
                    <a:lnTo>
                      <a:pt x="1822" y="846"/>
                    </a:lnTo>
                    <a:lnTo>
                      <a:pt x="1846" y="875"/>
                    </a:lnTo>
                    <a:lnTo>
                      <a:pt x="1875" y="1030"/>
                    </a:lnTo>
                    <a:lnTo>
                      <a:pt x="1903" y="1076"/>
                    </a:lnTo>
                    <a:lnTo>
                      <a:pt x="1955" y="1071"/>
                    </a:lnTo>
                    <a:lnTo>
                      <a:pt x="2001" y="1007"/>
                    </a:lnTo>
                    <a:lnTo>
                      <a:pt x="2031" y="921"/>
                    </a:lnTo>
                    <a:lnTo>
                      <a:pt x="2042" y="719"/>
                    </a:lnTo>
                    <a:lnTo>
                      <a:pt x="2059" y="616"/>
                    </a:lnTo>
                    <a:lnTo>
                      <a:pt x="2111" y="817"/>
                    </a:lnTo>
                    <a:lnTo>
                      <a:pt x="2151" y="927"/>
                    </a:lnTo>
                    <a:lnTo>
                      <a:pt x="2226" y="852"/>
                    </a:lnTo>
                    <a:lnTo>
                      <a:pt x="2238" y="748"/>
                    </a:lnTo>
                    <a:lnTo>
                      <a:pt x="2301" y="645"/>
                    </a:lnTo>
                    <a:lnTo>
                      <a:pt x="2307" y="541"/>
                    </a:lnTo>
                    <a:lnTo>
                      <a:pt x="2347" y="132"/>
                    </a:lnTo>
                    <a:lnTo>
                      <a:pt x="2365" y="40"/>
                    </a:lnTo>
                    <a:lnTo>
                      <a:pt x="2405" y="0"/>
                    </a:lnTo>
                    <a:lnTo>
                      <a:pt x="2440" y="86"/>
                    </a:lnTo>
                    <a:lnTo>
                      <a:pt x="2497" y="253"/>
                    </a:lnTo>
                    <a:lnTo>
                      <a:pt x="2532" y="495"/>
                    </a:lnTo>
                    <a:lnTo>
                      <a:pt x="2578" y="581"/>
                    </a:lnTo>
                    <a:lnTo>
                      <a:pt x="2665" y="633"/>
                    </a:lnTo>
                    <a:lnTo>
                      <a:pt x="2820" y="483"/>
                    </a:lnTo>
                    <a:lnTo>
                      <a:pt x="2941" y="541"/>
                    </a:lnTo>
                    <a:lnTo>
                      <a:pt x="2982" y="524"/>
                    </a:lnTo>
                    <a:lnTo>
                      <a:pt x="3029" y="357"/>
                    </a:lnTo>
                    <a:lnTo>
                      <a:pt x="3057" y="253"/>
                    </a:lnTo>
                    <a:lnTo>
                      <a:pt x="3097" y="351"/>
                    </a:lnTo>
                    <a:lnTo>
                      <a:pt x="3114" y="432"/>
                    </a:lnTo>
                    <a:lnTo>
                      <a:pt x="3149" y="443"/>
                    </a:lnTo>
                    <a:lnTo>
                      <a:pt x="3311" y="437"/>
                    </a:lnTo>
                  </a:path>
                </a:pathLst>
              </a:custGeom>
              <a:noFill/>
              <a:ln cap="rnd" cmpd="sng" w="50800">
                <a:solidFill>
                  <a:srgbClr val="618FFD"/>
                </a:solidFill>
                <a:prstDash val="solid"/>
                <a:round/>
                <a:headEnd len="sm" w="sm" type="none"/>
                <a:tailEnd len="sm" w="sm" type="none"/>
              </a:ln>
              <a:effectLst>
                <a:outerShdw rotWithShape="0" algn="ctr" dir="2700000" dist="35921">
                  <a:schemeClr val="lt2"/>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sp>
            <p:nvSpPr>
              <p:cNvPr id="700" name="Google Shape;700;p20"/>
              <p:cNvSpPr/>
              <p:nvPr/>
            </p:nvSpPr>
            <p:spPr>
              <a:xfrm>
                <a:off x="4448" y="1208"/>
                <a:ext cx="793" cy="272"/>
              </a:xfrm>
              <a:custGeom>
                <a:rect b="b" l="l" r="r" t="t"/>
                <a:pathLst>
                  <a:path extrusionOk="0" h="272" w="793">
                    <a:moveTo>
                      <a:pt x="0" y="265"/>
                    </a:moveTo>
                    <a:lnTo>
                      <a:pt x="109" y="271"/>
                    </a:lnTo>
                    <a:lnTo>
                      <a:pt x="243" y="225"/>
                    </a:lnTo>
                    <a:lnTo>
                      <a:pt x="341" y="109"/>
                    </a:lnTo>
                    <a:lnTo>
                      <a:pt x="422" y="12"/>
                    </a:lnTo>
                    <a:lnTo>
                      <a:pt x="514" y="0"/>
                    </a:lnTo>
                    <a:lnTo>
                      <a:pt x="613" y="23"/>
                    </a:lnTo>
                    <a:lnTo>
                      <a:pt x="792" y="81"/>
                    </a:lnTo>
                  </a:path>
                </a:pathLst>
              </a:custGeom>
              <a:noFill/>
              <a:ln cap="rnd" cmpd="sng" w="50800">
                <a:solidFill>
                  <a:srgbClr val="618FFD"/>
                </a:solidFill>
                <a:prstDash val="solid"/>
                <a:round/>
                <a:headEnd len="sm" w="sm" type="none"/>
                <a:tailEnd len="sm" w="sm" type="none"/>
              </a:ln>
              <a:effectLst>
                <a:outerShdw rotWithShape="0" algn="ctr" dir="2700000" dist="35921">
                  <a:schemeClr val="lt2"/>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42">
                  <a:solidFill>
                    <a:schemeClr val="dk1"/>
                  </a:solidFill>
                  <a:latin typeface="Calibri"/>
                  <a:ea typeface="Calibri"/>
                  <a:cs typeface="Calibri"/>
                  <a:sym typeface="Calibri"/>
                </a:endParaRPr>
              </a:p>
            </p:txBody>
          </p:sp>
        </p:grpSp>
        <p:cxnSp>
          <p:nvCxnSpPr>
            <p:cNvPr id="701" name="Google Shape;701;p20"/>
            <p:cNvCxnSpPr/>
            <p:nvPr/>
          </p:nvCxnSpPr>
          <p:spPr>
            <a:xfrm>
              <a:off x="4662" y="1475"/>
              <a:ext cx="220" cy="181"/>
            </a:xfrm>
            <a:prstGeom prst="straightConnector1">
              <a:avLst/>
            </a:prstGeom>
            <a:noFill/>
            <a:ln cap="flat" cmpd="sng" w="25400">
              <a:solidFill>
                <a:srgbClr val="000000"/>
              </a:solidFill>
              <a:prstDash val="solid"/>
              <a:round/>
              <a:headEnd len="med" w="med" type="stealth"/>
              <a:tailEnd len="sm" w="sm" type="none"/>
            </a:ln>
          </p:spPr>
        </p:cxnSp>
        <p:sp>
          <p:nvSpPr>
            <p:cNvPr id="702" name="Google Shape;702;p20"/>
            <p:cNvSpPr/>
            <p:nvPr/>
          </p:nvSpPr>
          <p:spPr>
            <a:xfrm>
              <a:off x="4812" y="1581"/>
              <a:ext cx="468" cy="282"/>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2722">
                  <a:solidFill>
                    <a:srgbClr val="000000"/>
                  </a:solidFill>
                  <a:latin typeface="Times New Roman"/>
                  <a:ea typeface="Times New Roman"/>
                  <a:cs typeface="Times New Roman"/>
                  <a:sym typeface="Times New Roman"/>
                </a:rPr>
                <a:t>CO</a:t>
              </a:r>
              <a:r>
                <a:rPr b="1" baseline="-25000" lang="en-US" sz="2722">
                  <a:solidFill>
                    <a:srgbClr val="000000"/>
                  </a:solidFill>
                  <a:latin typeface="Times New Roman"/>
                  <a:ea typeface="Times New Roman"/>
                  <a:cs typeface="Times New Roman"/>
                  <a:sym typeface="Times New Roman"/>
                </a:rPr>
                <a:t>2</a:t>
              </a:r>
              <a:endParaRPr/>
            </a:p>
          </p:txBody>
        </p:sp>
        <p:sp>
          <p:nvSpPr>
            <p:cNvPr id="703" name="Google Shape;703;p20"/>
            <p:cNvSpPr/>
            <p:nvPr/>
          </p:nvSpPr>
          <p:spPr>
            <a:xfrm>
              <a:off x="2652" y="730"/>
              <a:ext cx="802" cy="282"/>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2722">
                  <a:solidFill>
                    <a:srgbClr val="000000"/>
                  </a:solidFill>
                  <a:latin typeface="Times New Roman"/>
                  <a:ea typeface="Times New Roman"/>
                  <a:cs typeface="Times New Roman"/>
                  <a:sym typeface="Times New Roman"/>
                </a:rPr>
                <a:t>Er:YAG</a:t>
              </a:r>
              <a:endParaRPr/>
            </a:p>
          </p:txBody>
        </p:sp>
        <p:cxnSp>
          <p:nvCxnSpPr>
            <p:cNvPr id="704" name="Google Shape;704;p20"/>
            <p:cNvCxnSpPr/>
            <p:nvPr/>
          </p:nvCxnSpPr>
          <p:spPr>
            <a:xfrm>
              <a:off x="3018" y="966"/>
              <a:ext cx="468" cy="94"/>
            </a:xfrm>
            <a:prstGeom prst="straightConnector1">
              <a:avLst/>
            </a:prstGeom>
            <a:noFill/>
            <a:ln cap="flat" cmpd="sng" w="25400">
              <a:solidFill>
                <a:srgbClr val="000000"/>
              </a:solidFill>
              <a:prstDash val="solid"/>
              <a:round/>
              <a:headEnd len="sm" w="sm" type="none"/>
              <a:tailEnd len="med" w="med" type="stealth"/>
            </a:ln>
          </p:spPr>
        </p:cxnSp>
        <p:sp>
          <p:nvSpPr>
            <p:cNvPr id="705" name="Google Shape;705;p20"/>
            <p:cNvSpPr/>
            <p:nvPr/>
          </p:nvSpPr>
          <p:spPr>
            <a:xfrm>
              <a:off x="3436" y="3619"/>
              <a:ext cx="276" cy="207"/>
            </a:xfrm>
            <a:prstGeom prst="rect">
              <a:avLst/>
            </a:prstGeom>
            <a:noFill/>
            <a:ln>
              <a:noFill/>
            </a:ln>
          </p:spPr>
          <p:txBody>
            <a:bodyPr anchorCtr="0" anchor="t" bIns="52200" lIns="104425" spcFirstLastPara="1" rIns="104425" wrap="square" tIns="52200">
              <a:spAutoFit/>
            </a:bodyPr>
            <a:lstStyle/>
            <a:p>
              <a:pPr indent="0" lvl="0" marL="0" marR="0" rtl="0" algn="l">
                <a:spcBef>
                  <a:spcPts val="0"/>
                </a:spcBef>
                <a:spcAft>
                  <a:spcPts val="0"/>
                </a:spcAft>
                <a:buNone/>
              </a:pPr>
              <a:r>
                <a:rPr b="1" lang="en-US" sz="1815">
                  <a:solidFill>
                    <a:srgbClr val="FFFFFF"/>
                  </a:solidFill>
                  <a:latin typeface="Times New Roman"/>
                  <a:ea typeface="Times New Roman"/>
                  <a:cs typeface="Times New Roman"/>
                  <a:sym typeface="Times New Roman"/>
                </a:rPr>
                <a:t>3.0</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21"/>
          <p:cNvSpPr/>
          <p:nvPr/>
        </p:nvSpPr>
        <p:spPr>
          <a:xfrm>
            <a:off x="1349375" y="172861"/>
            <a:ext cx="8902347" cy="112359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66"/>
              </a:buClr>
              <a:buSzPts val="4000"/>
              <a:buFont typeface="Verdana"/>
              <a:buNone/>
            </a:pPr>
            <a:r>
              <a:rPr b="1" lang="en-US" sz="4000">
                <a:solidFill>
                  <a:srgbClr val="000066"/>
                </a:solidFill>
                <a:latin typeface="Verdana"/>
                <a:ea typeface="Verdana"/>
                <a:cs typeface="Verdana"/>
                <a:sym typeface="Verdana"/>
              </a:rPr>
              <a:t>Penetration Depth - Lasers</a:t>
            </a:r>
            <a:endParaRPr/>
          </a:p>
        </p:txBody>
      </p:sp>
      <p:pic>
        <p:nvPicPr>
          <p:cNvPr descr="Cutaneous Laser Spectrum" id="712" name="Google Shape;712;p21"/>
          <p:cNvPicPr preferRelativeResize="0"/>
          <p:nvPr/>
        </p:nvPicPr>
        <p:blipFill rotWithShape="1">
          <a:blip r:embed="rId3">
            <a:alphaModFix/>
          </a:blip>
          <a:srcRect b="0" l="0" r="0" t="0"/>
          <a:stretch/>
        </p:blipFill>
        <p:spPr>
          <a:xfrm>
            <a:off x="2495550" y="1818905"/>
            <a:ext cx="5392914" cy="457695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22"/>
          <p:cNvSpPr txBox="1"/>
          <p:nvPr>
            <p:ph type="title"/>
          </p:nvPr>
        </p:nvSpPr>
        <p:spPr>
          <a:xfrm>
            <a:off x="1262944" y="172861"/>
            <a:ext cx="8815917" cy="125662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4083"/>
              <a:t>IPL’s Flexibility:</a:t>
            </a:r>
            <a:br>
              <a:rPr lang="en-US" sz="4083"/>
            </a:br>
            <a:r>
              <a:rPr lang="en-US" sz="4083"/>
              <a:t>Variable Depth Penetration</a:t>
            </a:r>
            <a:endParaRPr/>
          </a:p>
        </p:txBody>
      </p:sp>
      <p:pic>
        <p:nvPicPr>
          <p:cNvPr descr="Depth2" id="718" name="Google Shape;718;p22"/>
          <p:cNvPicPr preferRelativeResize="0"/>
          <p:nvPr/>
        </p:nvPicPr>
        <p:blipFill rotWithShape="1">
          <a:blip r:embed="rId3">
            <a:alphaModFix/>
          </a:blip>
          <a:srcRect b="0" l="0" r="0" t="0"/>
          <a:stretch/>
        </p:blipFill>
        <p:spPr>
          <a:xfrm>
            <a:off x="1867958" y="1987903"/>
            <a:ext cx="7132322" cy="509940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23"/>
          <p:cNvSpPr txBox="1"/>
          <p:nvPr>
            <p:ph type="title"/>
          </p:nvPr>
        </p:nvSpPr>
        <p:spPr>
          <a:xfrm>
            <a:off x="895350" y="460375"/>
            <a:ext cx="7324968" cy="736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The IPL Advantage</a:t>
            </a:r>
            <a:endParaRPr/>
          </a:p>
        </p:txBody>
      </p:sp>
      <p:sp>
        <p:nvSpPr>
          <p:cNvPr id="724" name="Google Shape;724;p23"/>
          <p:cNvSpPr txBox="1"/>
          <p:nvPr>
            <p:ph idx="1" type="body"/>
          </p:nvPr>
        </p:nvSpPr>
        <p:spPr>
          <a:xfrm>
            <a:off x="1262945" y="1642181"/>
            <a:ext cx="8729400" cy="4134000"/>
          </a:xfrm>
          <a:prstGeom prst="rect">
            <a:avLst/>
          </a:prstGeom>
          <a:noFill/>
          <a:ln>
            <a:noFill/>
          </a:ln>
        </p:spPr>
        <p:txBody>
          <a:bodyPr anchorCtr="0" anchor="t" bIns="0" lIns="0" spcFirstLastPara="1" rIns="0" wrap="square" tIns="0">
            <a:spAutoFit/>
          </a:bodyPr>
          <a:lstStyle/>
          <a:p>
            <a:pPr indent="-605036" lvl="0" marL="605036" rtl="0" algn="l">
              <a:lnSpc>
                <a:spcPct val="80000"/>
              </a:lnSpc>
              <a:spcBef>
                <a:spcPts val="0"/>
              </a:spcBef>
              <a:spcAft>
                <a:spcPts val="0"/>
              </a:spcAft>
              <a:buNone/>
            </a:pPr>
            <a:r>
              <a:rPr lang="en-US" sz="2722"/>
              <a:t>	</a:t>
            </a:r>
            <a:r>
              <a:rPr b="1" lang="en-US" sz="3176">
                <a:solidFill>
                  <a:srgbClr val="003366"/>
                </a:solidFill>
              </a:rPr>
              <a:t>IPL’s sophisticated multi-application capability allows the operator to treat:</a:t>
            </a:r>
            <a:endParaRPr/>
          </a:p>
          <a:p>
            <a:pPr indent="-518602" lvl="1" marL="1037204" rtl="0" algn="l">
              <a:lnSpc>
                <a:spcPct val="80000"/>
              </a:lnSpc>
              <a:spcBef>
                <a:spcPts val="0"/>
              </a:spcBef>
              <a:spcAft>
                <a:spcPts val="0"/>
              </a:spcAft>
              <a:buNone/>
            </a:pPr>
            <a:r>
              <a:rPr b="1" lang="en-US" sz="2722"/>
              <a:t>Redness associated with symptoms of rosacea</a:t>
            </a:r>
            <a:endParaRPr/>
          </a:p>
          <a:p>
            <a:pPr indent="-518602" lvl="1" marL="1037204" rtl="0" algn="l">
              <a:lnSpc>
                <a:spcPct val="80000"/>
              </a:lnSpc>
              <a:spcBef>
                <a:spcPts val="0"/>
              </a:spcBef>
              <a:spcAft>
                <a:spcPts val="0"/>
              </a:spcAft>
              <a:buNone/>
            </a:pPr>
            <a:r>
              <a:rPr b="1" lang="en-US" sz="2722"/>
              <a:t>Broken capillaries and </a:t>
            </a:r>
            <a:r>
              <a:rPr b="1" lang="en-US" sz="2722"/>
              <a:t>superficial</a:t>
            </a:r>
            <a:r>
              <a:rPr b="1" lang="en-US" sz="2722"/>
              <a:t> spider veins</a:t>
            </a:r>
            <a:endParaRPr/>
          </a:p>
          <a:p>
            <a:pPr indent="-518602" lvl="1" marL="1037204" rtl="0" algn="l">
              <a:lnSpc>
                <a:spcPct val="80000"/>
              </a:lnSpc>
              <a:spcBef>
                <a:spcPts val="0"/>
              </a:spcBef>
              <a:spcAft>
                <a:spcPts val="0"/>
              </a:spcAft>
              <a:buNone/>
            </a:pPr>
            <a:r>
              <a:rPr b="1" lang="en-US" sz="2722"/>
              <a:t>Brown pigmentation, sun damage and age spots</a:t>
            </a:r>
            <a:endParaRPr/>
          </a:p>
          <a:p>
            <a:pPr indent="-518602" lvl="1" marL="1037204" rtl="0" algn="l">
              <a:lnSpc>
                <a:spcPct val="80000"/>
              </a:lnSpc>
              <a:spcBef>
                <a:spcPts val="0"/>
              </a:spcBef>
              <a:spcAft>
                <a:spcPts val="0"/>
              </a:spcAft>
              <a:buNone/>
            </a:pPr>
            <a:r>
              <a:rPr b="1" lang="en-US" sz="2722"/>
              <a:t>Mild to moderate acne</a:t>
            </a:r>
            <a:endParaRPr/>
          </a:p>
          <a:p>
            <a:pPr indent="-518602" lvl="1" marL="1037204" rtl="0" algn="l">
              <a:lnSpc>
                <a:spcPct val="80000"/>
              </a:lnSpc>
              <a:spcBef>
                <a:spcPts val="0"/>
              </a:spcBef>
              <a:spcAft>
                <a:spcPts val="0"/>
              </a:spcAft>
              <a:buNone/>
            </a:pPr>
            <a:r>
              <a:rPr b="1" lang="en-US" sz="2722"/>
              <a:t>Unwanted hair</a:t>
            </a:r>
            <a:endParaRPr/>
          </a:p>
          <a:p>
            <a:pPr indent="-605036" lvl="0" marL="605036" rtl="0" algn="l">
              <a:lnSpc>
                <a:spcPct val="80000"/>
              </a:lnSpc>
              <a:spcBef>
                <a:spcPts val="0"/>
              </a:spcBef>
              <a:spcAft>
                <a:spcPts val="0"/>
              </a:spcAft>
              <a:buNone/>
            </a:pPr>
            <a:r>
              <a:t/>
            </a:r>
            <a:endParaRPr b="1" sz="2722"/>
          </a:p>
          <a:p>
            <a:pPr indent="-605036" lvl="0" marL="605036" rtl="0" algn="l">
              <a:lnSpc>
                <a:spcPct val="80000"/>
              </a:lnSpc>
              <a:spcBef>
                <a:spcPts val="0"/>
              </a:spcBef>
              <a:spcAft>
                <a:spcPts val="0"/>
              </a:spcAft>
              <a:buNone/>
            </a:pPr>
            <a:r>
              <a:rPr b="1" lang="en-US" sz="2722"/>
              <a:t>	IPL provides therapeutic benefits for all parts of the body, leaving the patient’s skin soft and smooth with no down-time.</a:t>
            </a:r>
            <a:endParaRPr/>
          </a:p>
          <a:p>
            <a:pPr indent="-605036" lvl="0" marL="605036" rtl="0" algn="l">
              <a:lnSpc>
                <a:spcPct val="80000"/>
              </a:lnSpc>
              <a:spcBef>
                <a:spcPts val="0"/>
              </a:spcBef>
              <a:spcAft>
                <a:spcPts val="0"/>
              </a:spcAft>
              <a:buNone/>
            </a:pPr>
            <a:r>
              <a:t/>
            </a:r>
            <a:endParaRPr b="1" sz="2722"/>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24"/>
          <p:cNvSpPr txBox="1"/>
          <p:nvPr>
            <p:ph type="title"/>
          </p:nvPr>
        </p:nvSpPr>
        <p:spPr>
          <a:xfrm>
            <a:off x="1262944" y="172861"/>
            <a:ext cx="8815917" cy="71558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IPL Medical Indications</a:t>
            </a:r>
            <a:endParaRPr/>
          </a:p>
        </p:txBody>
      </p:sp>
      <p:sp>
        <p:nvSpPr>
          <p:cNvPr id="730" name="Google Shape;730;p24"/>
          <p:cNvSpPr txBox="1"/>
          <p:nvPr>
            <p:ph idx="1" type="body"/>
          </p:nvPr>
        </p:nvSpPr>
        <p:spPr>
          <a:xfrm>
            <a:off x="1522236" y="1296459"/>
            <a:ext cx="8470200" cy="5046600"/>
          </a:xfrm>
          <a:prstGeom prst="rect">
            <a:avLst/>
          </a:prstGeom>
          <a:noFill/>
          <a:ln>
            <a:noFill/>
          </a:ln>
        </p:spPr>
        <p:txBody>
          <a:bodyPr anchorCtr="0" anchor="t" bIns="0" lIns="0" spcFirstLastPara="1" rIns="0" wrap="square" tIns="0">
            <a:spAutoFit/>
          </a:bodyPr>
          <a:lstStyle/>
          <a:p>
            <a:pPr indent="-201676" lvl="0" marL="0" rtl="0" algn="l">
              <a:lnSpc>
                <a:spcPct val="90000"/>
              </a:lnSpc>
              <a:spcBef>
                <a:spcPts val="0"/>
              </a:spcBef>
              <a:spcAft>
                <a:spcPts val="0"/>
              </a:spcAft>
              <a:buClr>
                <a:srgbClr val="003366"/>
              </a:buClr>
              <a:buSzPts val="3176"/>
              <a:buFont typeface="Noto Sans Symbols"/>
              <a:buChar char="▪"/>
            </a:pPr>
            <a:r>
              <a:rPr lang="en-US" sz="3176">
                <a:solidFill>
                  <a:srgbClr val="003366"/>
                </a:solidFill>
              </a:rPr>
              <a:t>Inflammatory Acne Vulgaris</a:t>
            </a:r>
            <a:endParaRPr/>
          </a:p>
          <a:p>
            <a:pPr indent="-201676" lvl="0" marL="0" rtl="0" algn="l">
              <a:lnSpc>
                <a:spcPct val="90000"/>
              </a:lnSpc>
              <a:spcBef>
                <a:spcPts val="1588"/>
              </a:spcBef>
              <a:spcAft>
                <a:spcPts val="0"/>
              </a:spcAft>
              <a:buClr>
                <a:srgbClr val="003366"/>
              </a:buClr>
              <a:buSzPts val="3176"/>
              <a:buFont typeface="Noto Sans Symbols"/>
              <a:buChar char="▪"/>
            </a:pPr>
            <a:r>
              <a:rPr lang="en-US" sz="3176">
                <a:solidFill>
                  <a:srgbClr val="003366"/>
                </a:solidFill>
              </a:rPr>
              <a:t>Pigmented Epidermal Lesions:</a:t>
            </a:r>
            <a:endParaRPr/>
          </a:p>
          <a:p>
            <a:pPr indent="-172847" lvl="1" marL="457200" rtl="0" algn="l">
              <a:lnSpc>
                <a:spcPct val="90000"/>
              </a:lnSpc>
              <a:spcBef>
                <a:spcPts val="1361"/>
              </a:spcBef>
              <a:spcAft>
                <a:spcPts val="0"/>
              </a:spcAft>
              <a:buClr>
                <a:srgbClr val="003366"/>
              </a:buClr>
              <a:buSzPts val="2722"/>
              <a:buFont typeface="Noto Sans Symbols"/>
              <a:buChar char="▪"/>
            </a:pPr>
            <a:r>
              <a:rPr b="1" lang="en-US" sz="2722">
                <a:solidFill>
                  <a:srgbClr val="003366"/>
                </a:solidFill>
              </a:rPr>
              <a:t>Dyschromia, Hyper-pigmentation, Melasma, Ephelides (freckles), Photoaging</a:t>
            </a:r>
            <a:r>
              <a:rPr lang="en-US" sz="2722">
                <a:solidFill>
                  <a:srgbClr val="003366"/>
                </a:solidFill>
              </a:rPr>
              <a:t> </a:t>
            </a:r>
            <a:endParaRPr/>
          </a:p>
          <a:p>
            <a:pPr indent="-201676" lvl="0" marL="0" rtl="0" algn="l">
              <a:lnSpc>
                <a:spcPct val="90000"/>
              </a:lnSpc>
              <a:spcBef>
                <a:spcPts val="1588"/>
              </a:spcBef>
              <a:spcAft>
                <a:spcPts val="0"/>
              </a:spcAft>
              <a:buClr>
                <a:srgbClr val="003366"/>
              </a:buClr>
              <a:buSzPts val="3176"/>
              <a:buFont typeface="Noto Sans Symbols"/>
              <a:buChar char="▪"/>
            </a:pPr>
            <a:r>
              <a:rPr lang="en-US" sz="3176">
                <a:solidFill>
                  <a:srgbClr val="003366"/>
                </a:solidFill>
              </a:rPr>
              <a:t>Vascular Lesions:</a:t>
            </a:r>
            <a:endParaRPr/>
          </a:p>
          <a:p>
            <a:pPr indent="-172847" lvl="1" marL="457200" rtl="0" algn="l">
              <a:lnSpc>
                <a:spcPct val="90000"/>
              </a:lnSpc>
              <a:spcBef>
                <a:spcPts val="1361"/>
              </a:spcBef>
              <a:spcAft>
                <a:spcPts val="0"/>
              </a:spcAft>
              <a:buClr>
                <a:srgbClr val="003366"/>
              </a:buClr>
              <a:buSzPts val="2722"/>
              <a:buFont typeface="Noto Sans Symbols"/>
              <a:buChar char="▪"/>
            </a:pPr>
            <a:r>
              <a:rPr b="1" lang="en-US" sz="2722">
                <a:solidFill>
                  <a:srgbClr val="003366"/>
                </a:solidFill>
              </a:rPr>
              <a:t>Telangiectasia, Rosacea Symptoms, Erythema, Flushing</a:t>
            </a:r>
            <a:endParaRPr/>
          </a:p>
          <a:p>
            <a:pPr indent="-201676" lvl="0" marL="0" rtl="0" algn="l">
              <a:lnSpc>
                <a:spcPct val="90000"/>
              </a:lnSpc>
              <a:spcBef>
                <a:spcPts val="1588"/>
              </a:spcBef>
              <a:spcAft>
                <a:spcPts val="0"/>
              </a:spcAft>
              <a:buClr>
                <a:srgbClr val="003366"/>
              </a:buClr>
              <a:buSzPts val="3176"/>
              <a:buFont typeface="Noto Sans Symbols"/>
              <a:buChar char="▪"/>
            </a:pPr>
            <a:r>
              <a:rPr lang="en-US" sz="3176">
                <a:solidFill>
                  <a:srgbClr val="003366"/>
                </a:solidFill>
              </a:rPr>
              <a:t>Skin Texture:</a:t>
            </a:r>
            <a:endParaRPr/>
          </a:p>
          <a:p>
            <a:pPr indent="-172847" lvl="1" marL="457200" rtl="0" algn="l">
              <a:lnSpc>
                <a:spcPct val="90000"/>
              </a:lnSpc>
              <a:spcBef>
                <a:spcPts val="1361"/>
              </a:spcBef>
              <a:spcAft>
                <a:spcPts val="0"/>
              </a:spcAft>
              <a:buClr>
                <a:srgbClr val="003366"/>
              </a:buClr>
              <a:buSzPts val="2722"/>
              <a:buFont typeface="Noto Sans Symbols"/>
              <a:buChar char="▪"/>
            </a:pPr>
            <a:r>
              <a:rPr b="1" lang="en-US" sz="2722">
                <a:solidFill>
                  <a:srgbClr val="003366"/>
                </a:solidFill>
              </a:rPr>
              <a:t>Collagen revitalization</a:t>
            </a:r>
            <a:endParaRPr/>
          </a:p>
          <a:p>
            <a:pPr indent="-201676" lvl="0" marL="0" rtl="0" algn="l">
              <a:lnSpc>
                <a:spcPct val="90000"/>
              </a:lnSpc>
              <a:spcBef>
                <a:spcPts val="1588"/>
              </a:spcBef>
              <a:spcAft>
                <a:spcPts val="0"/>
              </a:spcAft>
              <a:buClr>
                <a:srgbClr val="003366"/>
              </a:buClr>
              <a:buSzPts val="3176"/>
              <a:buFont typeface="Noto Sans Symbols"/>
              <a:buChar char="▪"/>
            </a:pPr>
            <a:r>
              <a:rPr lang="en-US" sz="3176">
                <a:solidFill>
                  <a:srgbClr val="003366"/>
                </a:solidFill>
              </a:rPr>
              <a:t>Permanent Hair Reduction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25"/>
          <p:cNvSpPr txBox="1"/>
          <p:nvPr>
            <p:ph type="title"/>
          </p:nvPr>
        </p:nvSpPr>
        <p:spPr>
          <a:xfrm>
            <a:off x="1349375" y="172861"/>
            <a:ext cx="8815917" cy="125662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4083"/>
              <a:t>What Can IPL Do?</a:t>
            </a:r>
            <a:br>
              <a:rPr lang="en-US" sz="4083"/>
            </a:br>
            <a:r>
              <a:rPr lang="en-US" sz="4083"/>
              <a:t>Additional Patient Benefits</a:t>
            </a:r>
            <a:endParaRPr/>
          </a:p>
        </p:txBody>
      </p:sp>
      <p:sp>
        <p:nvSpPr>
          <p:cNvPr id="736" name="Google Shape;736;p25"/>
          <p:cNvSpPr txBox="1"/>
          <p:nvPr>
            <p:ph idx="1" type="body"/>
          </p:nvPr>
        </p:nvSpPr>
        <p:spPr>
          <a:xfrm>
            <a:off x="1047750" y="1797932"/>
            <a:ext cx="7951611" cy="4182886"/>
          </a:xfrm>
          <a:prstGeom prst="rect">
            <a:avLst/>
          </a:prstGeom>
          <a:noFill/>
          <a:ln>
            <a:noFill/>
          </a:ln>
        </p:spPr>
        <p:txBody>
          <a:bodyPr anchorCtr="0" anchor="t" bIns="0" lIns="0" spcFirstLastPara="1" rIns="0" wrap="square" tIns="0">
            <a:spAutoFit/>
          </a:bodyPr>
          <a:lstStyle/>
          <a:p>
            <a:pPr indent="-216090" lvl="0" marL="0" rtl="0" algn="l">
              <a:spcBef>
                <a:spcPts val="0"/>
              </a:spcBef>
              <a:spcAft>
                <a:spcPts val="0"/>
              </a:spcAft>
              <a:buSzPts val="3403"/>
              <a:buFont typeface="Noto Sans Symbols"/>
              <a:buChar char="⮚"/>
            </a:pPr>
            <a:r>
              <a:rPr lang="en-US" sz="3403"/>
              <a:t>Efficacious Yet Gentle</a:t>
            </a:r>
            <a:endParaRPr/>
          </a:p>
          <a:p>
            <a:pPr indent="-114300" lvl="1" marL="457200" rtl="0" algn="l">
              <a:spcBef>
                <a:spcPts val="0"/>
              </a:spcBef>
              <a:spcAft>
                <a:spcPts val="0"/>
              </a:spcAft>
              <a:buSzPts val="1800"/>
              <a:buFont typeface="Noto Sans Symbols"/>
              <a:buChar char="⮚"/>
            </a:pPr>
            <a:r>
              <a:rPr lang="en-US"/>
              <a:t>Precise targeting of unwanted blood vessels and melanin through chromophoric specificity, which means high efficacy while gently preserving the surrounding tissue</a:t>
            </a:r>
            <a:endParaRPr/>
          </a:p>
          <a:p>
            <a:pPr indent="-216090" lvl="0" marL="0" rtl="0" algn="l">
              <a:spcBef>
                <a:spcPts val="0"/>
              </a:spcBef>
              <a:spcAft>
                <a:spcPts val="0"/>
              </a:spcAft>
              <a:buSzPts val="3403"/>
              <a:buFont typeface="Noto Sans Symbols"/>
              <a:buChar char="⮚"/>
            </a:pPr>
            <a:r>
              <a:rPr lang="en-US" sz="3403"/>
              <a:t>Natural-Looking Improvement</a:t>
            </a:r>
            <a:endParaRPr/>
          </a:p>
          <a:p>
            <a:pPr indent="-114300" lvl="1" marL="457200" rtl="0" algn="l">
              <a:spcBef>
                <a:spcPts val="0"/>
              </a:spcBef>
              <a:spcAft>
                <a:spcPts val="0"/>
              </a:spcAft>
              <a:buSzPts val="1800"/>
              <a:buFont typeface="Noto Sans Symbols"/>
              <a:buChar char="⮚"/>
            </a:pPr>
            <a:r>
              <a:rPr lang="en-US"/>
              <a:t>Progressive improvement over 4 to 6 treatments means patients look naturally younger and healthier, without the </a:t>
            </a:r>
            <a:endParaRPr/>
          </a:p>
          <a:p>
            <a:pPr indent="0" lvl="1" marL="457200" rtl="0" algn="l">
              <a:spcBef>
                <a:spcPts val="0"/>
              </a:spcBef>
              <a:spcAft>
                <a:spcPts val="0"/>
              </a:spcAft>
              <a:buSzPts val="1800"/>
              <a:buFont typeface="Noto Sans Symbols"/>
              <a:buNone/>
            </a:pPr>
            <a:r>
              <a:rPr lang="en-US"/>
              <a:t>   dramatically artificial look of other </a:t>
            </a:r>
            <a:endParaRPr/>
          </a:p>
          <a:p>
            <a:pPr indent="0" lvl="1" marL="457200" rtl="0" algn="l">
              <a:spcBef>
                <a:spcPts val="0"/>
              </a:spcBef>
              <a:spcAft>
                <a:spcPts val="0"/>
              </a:spcAft>
              <a:buSzPts val="1800"/>
              <a:buFont typeface="Noto Sans Symbols"/>
              <a:buNone/>
            </a:pPr>
            <a:r>
              <a:rPr lang="en-US"/>
              <a:t>   cosmetic treatments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26"/>
          <p:cNvSpPr txBox="1"/>
          <p:nvPr>
            <p:ph type="title"/>
          </p:nvPr>
        </p:nvSpPr>
        <p:spPr>
          <a:xfrm>
            <a:off x="588362" y="217248"/>
            <a:ext cx="8815917" cy="71558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Treatment Considerations</a:t>
            </a:r>
            <a:endParaRPr/>
          </a:p>
        </p:txBody>
      </p:sp>
      <p:pic>
        <p:nvPicPr>
          <p:cNvPr descr="SKINTYPE" id="743" name="Google Shape;743;p26"/>
          <p:cNvPicPr preferRelativeResize="0"/>
          <p:nvPr>
            <p:ph idx="1" type="body"/>
          </p:nvPr>
        </p:nvPicPr>
        <p:blipFill rotWithShape="1">
          <a:blip r:embed="rId3">
            <a:alphaModFix/>
          </a:blip>
          <a:srcRect b="0" l="0" r="0" t="0"/>
          <a:stretch/>
        </p:blipFill>
        <p:spPr>
          <a:xfrm>
            <a:off x="4806597" y="1015295"/>
            <a:ext cx="4667250" cy="3273557"/>
          </a:xfrm>
          <a:prstGeom prst="rect">
            <a:avLst/>
          </a:prstGeom>
          <a:noFill/>
          <a:ln>
            <a:noFill/>
          </a:ln>
        </p:spPr>
      </p:pic>
      <p:sp>
        <p:nvSpPr>
          <p:cNvPr id="744" name="Google Shape;744;p26"/>
          <p:cNvSpPr txBox="1"/>
          <p:nvPr/>
        </p:nvSpPr>
        <p:spPr>
          <a:xfrm>
            <a:off x="1255145" y="1188155"/>
            <a:ext cx="2154756" cy="511230"/>
          </a:xfrm>
          <a:prstGeom prst="rect">
            <a:avLst/>
          </a:prstGeom>
          <a:noFill/>
          <a:ln>
            <a:noFill/>
          </a:ln>
        </p:spPr>
        <p:txBody>
          <a:bodyPr anchorCtr="0" anchor="t" bIns="45700" lIns="91425" spcFirstLastPara="1" rIns="91425" wrap="square" tIns="45700">
            <a:spAutoFit/>
          </a:bodyPr>
          <a:lstStyle/>
          <a:p>
            <a:pPr indent="-172847" lvl="0" marL="0" marR="0" rtl="0" algn="ctr">
              <a:spcBef>
                <a:spcPts val="0"/>
              </a:spcBef>
              <a:spcAft>
                <a:spcPts val="0"/>
              </a:spcAft>
              <a:buClr>
                <a:schemeClr val="accent2"/>
              </a:buClr>
              <a:buSzPts val="2722"/>
              <a:buFont typeface="Tahoma"/>
              <a:buChar char="•"/>
            </a:pPr>
            <a:r>
              <a:rPr lang="en-US" sz="2722">
                <a:solidFill>
                  <a:schemeClr val="accent2"/>
                </a:solidFill>
                <a:latin typeface="Tahoma"/>
                <a:ea typeface="Tahoma"/>
                <a:cs typeface="Tahoma"/>
                <a:sym typeface="Tahoma"/>
              </a:rPr>
              <a:t> </a:t>
            </a:r>
            <a:r>
              <a:rPr b="1" lang="en-US" sz="2722">
                <a:solidFill>
                  <a:schemeClr val="accent2"/>
                </a:solidFill>
                <a:latin typeface="Tahoma"/>
                <a:ea typeface="Tahoma"/>
                <a:cs typeface="Tahoma"/>
                <a:sym typeface="Tahoma"/>
              </a:rPr>
              <a:t>Skin Type</a:t>
            </a:r>
            <a:endParaRPr/>
          </a:p>
        </p:txBody>
      </p:sp>
      <p:pic>
        <p:nvPicPr>
          <p:cNvPr descr="AA010883 copy" id="745" name="Google Shape;745;p26"/>
          <p:cNvPicPr preferRelativeResize="0"/>
          <p:nvPr/>
        </p:nvPicPr>
        <p:blipFill rotWithShape="1">
          <a:blip r:embed="rId4">
            <a:alphaModFix/>
          </a:blip>
          <a:srcRect b="0" l="0" r="0" t="0"/>
          <a:stretch/>
        </p:blipFill>
        <p:spPr>
          <a:xfrm>
            <a:off x="1695097" y="2052461"/>
            <a:ext cx="2333625" cy="1712406"/>
          </a:xfrm>
          <a:prstGeom prst="rect">
            <a:avLst/>
          </a:prstGeom>
          <a:noFill/>
          <a:ln>
            <a:noFill/>
          </a:ln>
        </p:spPr>
      </p:pic>
      <p:pic>
        <p:nvPicPr>
          <p:cNvPr descr="AA010889 copy2" id="746" name="Google Shape;746;p26"/>
          <p:cNvPicPr preferRelativeResize="0"/>
          <p:nvPr/>
        </p:nvPicPr>
        <p:blipFill rotWithShape="1">
          <a:blip r:embed="rId5">
            <a:alphaModFix/>
          </a:blip>
          <a:srcRect b="0" l="0" r="0" t="0"/>
          <a:stretch/>
        </p:blipFill>
        <p:spPr>
          <a:xfrm>
            <a:off x="3618177" y="4991100"/>
            <a:ext cx="1620573" cy="1984302"/>
          </a:xfrm>
          <a:prstGeom prst="rect">
            <a:avLst/>
          </a:prstGeom>
          <a:noFill/>
          <a:ln>
            <a:noFill/>
          </a:ln>
        </p:spPr>
      </p:pic>
      <p:pic>
        <p:nvPicPr>
          <p:cNvPr descr="AsianGuy" id="747" name="Google Shape;747;p26"/>
          <p:cNvPicPr preferRelativeResize="0"/>
          <p:nvPr/>
        </p:nvPicPr>
        <p:blipFill rotWithShape="1">
          <a:blip r:embed="rId6">
            <a:alphaModFix/>
          </a:blip>
          <a:srcRect b="0" l="0" r="0" t="0"/>
          <a:stretch/>
        </p:blipFill>
        <p:spPr>
          <a:xfrm>
            <a:off x="1262944" y="4126794"/>
            <a:ext cx="1620573" cy="1984302"/>
          </a:xfrm>
          <a:prstGeom prst="rect">
            <a:avLst/>
          </a:prstGeom>
          <a:noFill/>
          <a:ln>
            <a:noFill/>
          </a:ln>
        </p:spPr>
      </p:pic>
      <p:pic>
        <p:nvPicPr>
          <p:cNvPr descr="BlackWomen" id="748" name="Google Shape;748;p26"/>
          <p:cNvPicPr preferRelativeResize="0"/>
          <p:nvPr/>
        </p:nvPicPr>
        <p:blipFill rotWithShape="1">
          <a:blip r:embed="rId7">
            <a:alphaModFix/>
          </a:blip>
          <a:srcRect b="0" l="0" r="0" t="0"/>
          <a:stretch/>
        </p:blipFill>
        <p:spPr>
          <a:xfrm>
            <a:off x="6016625" y="4991100"/>
            <a:ext cx="1620573" cy="1957293"/>
          </a:xfrm>
          <a:prstGeom prst="rect">
            <a:avLst/>
          </a:prstGeom>
          <a:noFill/>
          <a:ln>
            <a:noFill/>
          </a:ln>
        </p:spPr>
      </p:pic>
      <p:sp>
        <p:nvSpPr>
          <p:cNvPr id="749" name="Google Shape;749;p26"/>
          <p:cNvSpPr txBox="1"/>
          <p:nvPr/>
        </p:nvSpPr>
        <p:spPr>
          <a:xfrm>
            <a:off x="7123400" y="3913882"/>
            <a:ext cx="2385195" cy="2154436"/>
          </a:xfrm>
          <a:prstGeom prst="rect">
            <a:avLst/>
          </a:prstGeom>
          <a:noFill/>
          <a:ln>
            <a:noFill/>
          </a:ln>
        </p:spPr>
        <p:txBody>
          <a:bodyPr anchorCtr="0" anchor="t" bIns="0" lIns="0" spcFirstLastPara="1" rIns="0" wrap="square" tIns="0">
            <a:spAutoFit/>
          </a:bodyPr>
          <a:lstStyle/>
          <a:p>
            <a:pPr indent="-691469" lvl="0" marL="691469" marR="0" rtl="0" algn="l">
              <a:spcBef>
                <a:spcPts val="0"/>
              </a:spcBef>
              <a:spcAft>
                <a:spcPts val="0"/>
              </a:spcAft>
              <a:buNone/>
            </a:pPr>
            <a:r>
              <a:t/>
            </a:r>
            <a:endParaRPr sz="2000">
              <a:solidFill>
                <a:srgbClr val="000000"/>
              </a:solidFill>
              <a:latin typeface="Calibri"/>
              <a:ea typeface="Calibri"/>
              <a:cs typeface="Calibri"/>
              <a:sym typeface="Calibri"/>
            </a:endParaRPr>
          </a:p>
          <a:p>
            <a:pPr indent="-691469" lvl="0" marL="691469" marR="0" rtl="0" algn="l">
              <a:spcBef>
                <a:spcPts val="0"/>
              </a:spcBef>
              <a:spcAft>
                <a:spcPts val="0"/>
              </a:spcAft>
              <a:buNone/>
            </a:pPr>
            <a:r>
              <a:t/>
            </a:r>
            <a:endParaRPr sz="2000">
              <a:solidFill>
                <a:srgbClr val="000000"/>
              </a:solidFill>
              <a:latin typeface="Calibri"/>
              <a:ea typeface="Calibri"/>
              <a:cs typeface="Calibri"/>
              <a:sym typeface="Calibri"/>
            </a:endParaRPr>
          </a:p>
          <a:p>
            <a:pPr indent="-691469" lvl="0" marL="691469" marR="0" rtl="0" algn="l">
              <a:spcBef>
                <a:spcPts val="0"/>
              </a:spcBef>
              <a:spcAft>
                <a:spcPts val="0"/>
              </a:spcAft>
              <a:buNone/>
            </a:pPr>
            <a:r>
              <a:rPr lang="en-US" sz="2000">
                <a:solidFill>
                  <a:srgbClr val="000000"/>
                </a:solidFill>
                <a:latin typeface="Calibri"/>
                <a:ea typeface="Calibri"/>
                <a:cs typeface="Calibri"/>
                <a:sym typeface="Calibri"/>
              </a:rPr>
              <a:t>We only recommend treating skin types I-IV with safety top of mind!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42"/>
                                        </p:tgtEl>
                                        <p:attrNameLst>
                                          <p:attrName>style.visibility</p:attrName>
                                        </p:attrNameLst>
                                      </p:cBhvr>
                                      <p:to>
                                        <p:strVal val="visible"/>
                                      </p:to>
                                    </p:set>
                                    <p:anim calcmode="lin" valueType="num">
                                      <p:cBhvr additive="base">
                                        <p:cTn dur="500"/>
                                        <p:tgtEl>
                                          <p:spTgt spid="742"/>
                                        </p:tgtEl>
                                        <p:attrNameLst>
                                          <p:attrName>ppt_w</p:attrName>
                                        </p:attrNameLst>
                                      </p:cBhvr>
                                      <p:tavLst>
                                        <p:tav fmla="" tm="0">
                                          <p:val>
                                            <p:strVal val="0"/>
                                          </p:val>
                                        </p:tav>
                                        <p:tav fmla="" tm="100000">
                                          <p:val>
                                            <p:strVal val="#ppt_w"/>
                                          </p:val>
                                        </p:tav>
                                      </p:tavLst>
                                    </p:anim>
                                    <p:anim calcmode="lin" valueType="num">
                                      <p:cBhvr additive="base">
                                        <p:cTn dur="500"/>
                                        <p:tgtEl>
                                          <p:spTgt spid="742"/>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744"/>
                                        </p:tgtEl>
                                        <p:attrNameLst>
                                          <p:attrName>style.visibility</p:attrName>
                                        </p:attrNameLst>
                                      </p:cBhvr>
                                      <p:to>
                                        <p:strVal val="visible"/>
                                      </p:to>
                                    </p:set>
                                    <p:anim calcmode="lin" valueType="num">
                                      <p:cBhvr additive="base">
                                        <p:cTn dur="500"/>
                                        <p:tgtEl>
                                          <p:spTgt spid="74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500"/>
                                        <p:tgtEl>
                                          <p:spTgt spid="743"/>
                                        </p:tgtEl>
                                      </p:cBhvr>
                                    </p:animEffect>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745"/>
                                        </p:tgtEl>
                                        <p:attrNameLst>
                                          <p:attrName>style.visibility</p:attrName>
                                        </p:attrNameLst>
                                      </p:cBhvr>
                                      <p:to>
                                        <p:strVal val="visible"/>
                                      </p:to>
                                    </p:set>
                                    <p:anim calcmode="lin" valueType="num">
                                      <p:cBhvr additive="base">
                                        <p:cTn dur="500"/>
                                        <p:tgtEl>
                                          <p:spTgt spid="745"/>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748"/>
                                        </p:tgtEl>
                                        <p:attrNameLst>
                                          <p:attrName>style.visibility</p:attrName>
                                        </p:attrNameLst>
                                      </p:cBhvr>
                                      <p:to>
                                        <p:strVal val="visible"/>
                                      </p:to>
                                    </p:set>
                                    <p:anim calcmode="lin" valueType="num">
                                      <p:cBhvr additive="base">
                                        <p:cTn dur="500"/>
                                        <p:tgtEl>
                                          <p:spTgt spid="748"/>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4">
                                  <p:stCondLst>
                                    <p:cond delay="0"/>
                                  </p:stCondLst>
                                  <p:childTnLst>
                                    <p:set>
                                      <p:cBhvr>
                                        <p:cTn dur="1" fill="hold">
                                          <p:stCondLst>
                                            <p:cond delay="0"/>
                                          </p:stCondLst>
                                        </p:cTn>
                                        <p:tgtEl>
                                          <p:spTgt spid="746"/>
                                        </p:tgtEl>
                                        <p:attrNameLst>
                                          <p:attrName>style.visibility</p:attrName>
                                        </p:attrNameLst>
                                      </p:cBhvr>
                                      <p:to>
                                        <p:strVal val="visible"/>
                                      </p:to>
                                    </p:set>
                                    <p:anim calcmode="lin" valueType="num">
                                      <p:cBhvr additive="base">
                                        <p:cTn dur="500"/>
                                        <p:tgtEl>
                                          <p:spTgt spid="746"/>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747"/>
                                        </p:tgtEl>
                                        <p:attrNameLst>
                                          <p:attrName>style.visibility</p:attrName>
                                        </p:attrNameLst>
                                      </p:cBhvr>
                                      <p:to>
                                        <p:strVal val="visible"/>
                                      </p:to>
                                    </p:set>
                                    <p:anim calcmode="lin" valueType="num">
                                      <p:cBhvr additive="base">
                                        <p:cTn dur="500"/>
                                        <p:tgtEl>
                                          <p:spTgt spid="74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pic>
        <p:nvPicPr>
          <p:cNvPr descr="Niv after" id="755" name="Google Shape;755;p27"/>
          <p:cNvPicPr preferRelativeResize="0"/>
          <p:nvPr/>
        </p:nvPicPr>
        <p:blipFill rotWithShape="1">
          <a:blip r:embed="rId3">
            <a:alphaModFix/>
          </a:blip>
          <a:srcRect b="0" l="0" r="0" t="2002"/>
          <a:stretch/>
        </p:blipFill>
        <p:spPr>
          <a:xfrm>
            <a:off x="5325181" y="1469319"/>
            <a:ext cx="3210536" cy="4229696"/>
          </a:xfrm>
          <a:prstGeom prst="rect">
            <a:avLst/>
          </a:prstGeom>
          <a:noFill/>
          <a:ln>
            <a:noFill/>
          </a:ln>
        </p:spPr>
      </p:pic>
      <p:pic>
        <p:nvPicPr>
          <p:cNvPr descr="niv after 420nm" id="756" name="Google Shape;756;p27"/>
          <p:cNvPicPr preferRelativeResize="0"/>
          <p:nvPr/>
        </p:nvPicPr>
        <p:blipFill rotWithShape="1">
          <a:blip r:embed="rId4">
            <a:alphaModFix/>
          </a:blip>
          <a:srcRect b="0" l="0" r="0" t="0"/>
          <a:stretch/>
        </p:blipFill>
        <p:spPr>
          <a:xfrm>
            <a:off x="1707702" y="1469319"/>
            <a:ext cx="3498636" cy="4242300"/>
          </a:xfrm>
          <a:prstGeom prst="rect">
            <a:avLst/>
          </a:prstGeom>
          <a:noFill/>
          <a:ln>
            <a:noFill/>
          </a:ln>
        </p:spPr>
      </p:pic>
      <p:sp>
        <p:nvSpPr>
          <p:cNvPr id="757" name="Google Shape;757;p27"/>
          <p:cNvSpPr/>
          <p:nvPr/>
        </p:nvSpPr>
        <p:spPr>
          <a:xfrm>
            <a:off x="139347" y="651831"/>
            <a:ext cx="3653372" cy="6509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3366"/>
              </a:buClr>
              <a:buSzPts val="3630"/>
              <a:buFont typeface="Verdana"/>
              <a:buNone/>
            </a:pPr>
            <a:r>
              <a:rPr lang="en-US" sz="3630">
                <a:solidFill>
                  <a:srgbClr val="003366"/>
                </a:solidFill>
                <a:latin typeface="Verdana"/>
                <a:ea typeface="Verdana"/>
                <a:cs typeface="Verdana"/>
                <a:sym typeface="Verdana"/>
              </a:rPr>
              <a:t>Moderate Acne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pic>
        <p:nvPicPr>
          <p:cNvPr descr="Lentigo 2 after" id="763" name="Google Shape;763;p28"/>
          <p:cNvPicPr preferRelativeResize="0"/>
          <p:nvPr/>
        </p:nvPicPr>
        <p:blipFill rotWithShape="1">
          <a:blip r:embed="rId3">
            <a:alphaModFix/>
          </a:blip>
          <a:srcRect b="0" l="0" r="0" t="0"/>
          <a:stretch/>
        </p:blipFill>
        <p:spPr>
          <a:xfrm>
            <a:off x="5272963" y="1815042"/>
            <a:ext cx="4719468" cy="3538251"/>
          </a:xfrm>
          <a:prstGeom prst="rect">
            <a:avLst/>
          </a:prstGeom>
          <a:noFill/>
          <a:ln>
            <a:noFill/>
          </a:ln>
        </p:spPr>
      </p:pic>
      <p:pic>
        <p:nvPicPr>
          <p:cNvPr descr="Lentigo 2 before" id="764" name="Google Shape;764;p28"/>
          <p:cNvPicPr preferRelativeResize="0"/>
          <p:nvPr/>
        </p:nvPicPr>
        <p:blipFill rotWithShape="1">
          <a:blip r:embed="rId4">
            <a:alphaModFix/>
          </a:blip>
          <a:srcRect b="0" l="0" r="0" t="0"/>
          <a:stretch/>
        </p:blipFill>
        <p:spPr>
          <a:xfrm>
            <a:off x="485070" y="1815042"/>
            <a:ext cx="4598826" cy="3547254"/>
          </a:xfrm>
          <a:prstGeom prst="rect">
            <a:avLst/>
          </a:prstGeom>
          <a:noFill/>
          <a:ln>
            <a:noFill/>
          </a:ln>
        </p:spPr>
      </p:pic>
      <p:sp>
        <p:nvSpPr>
          <p:cNvPr id="765" name="Google Shape;765;p28"/>
          <p:cNvSpPr/>
          <p:nvPr/>
        </p:nvSpPr>
        <p:spPr>
          <a:xfrm>
            <a:off x="312209" y="605014"/>
            <a:ext cx="4153701" cy="6509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3366"/>
              </a:buClr>
              <a:buSzPts val="3630"/>
              <a:buFont typeface="Arial"/>
              <a:buNone/>
            </a:pPr>
            <a:r>
              <a:rPr lang="en-US" sz="3630">
                <a:solidFill>
                  <a:srgbClr val="003366"/>
                </a:solidFill>
                <a:latin typeface="Arial"/>
                <a:ea typeface="Arial"/>
                <a:cs typeface="Arial"/>
                <a:sym typeface="Arial"/>
              </a:rPr>
              <a:t>Pigmented Lesions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pic>
        <p:nvPicPr>
          <p:cNvPr descr="Acne Scars 1 B&amp;A" id="771" name="Google Shape;771;p29"/>
          <p:cNvPicPr preferRelativeResize="0"/>
          <p:nvPr/>
        </p:nvPicPr>
        <p:blipFill rotWithShape="1">
          <a:blip r:embed="rId3">
            <a:alphaModFix/>
          </a:blip>
          <a:srcRect b="0" l="0" r="0" t="0"/>
          <a:stretch/>
        </p:blipFill>
        <p:spPr>
          <a:xfrm>
            <a:off x="917222" y="1123598"/>
            <a:ext cx="8815917" cy="57530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
          <p:cNvSpPr txBox="1"/>
          <p:nvPr>
            <p:ph type="title"/>
          </p:nvPr>
        </p:nvSpPr>
        <p:spPr>
          <a:xfrm>
            <a:off x="398639" y="691444"/>
            <a:ext cx="8124472" cy="558614"/>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3630"/>
              <a:t>IPL Applications of the Omnia </a:t>
            </a:r>
            <a:endParaRPr/>
          </a:p>
        </p:txBody>
      </p:sp>
      <p:sp>
        <p:nvSpPr>
          <p:cNvPr id="68" name="Google Shape;68;p3"/>
          <p:cNvSpPr txBox="1"/>
          <p:nvPr>
            <p:ph idx="1" type="body"/>
          </p:nvPr>
        </p:nvSpPr>
        <p:spPr>
          <a:xfrm>
            <a:off x="3409950" y="2136775"/>
            <a:ext cx="6709833" cy="3777444"/>
          </a:xfrm>
          <a:prstGeom prst="rect">
            <a:avLst/>
          </a:prstGeom>
          <a:noFill/>
          <a:ln>
            <a:noFill/>
          </a:ln>
        </p:spPr>
        <p:txBody>
          <a:bodyPr anchorCtr="0" anchor="t" bIns="0" lIns="0" spcFirstLastPara="1" rIns="0" wrap="square" tIns="0">
            <a:spAutoFit/>
          </a:bodyPr>
          <a:lstStyle/>
          <a:p>
            <a:pPr indent="-139700" lvl="0" marL="0" rtl="0" algn="l">
              <a:lnSpc>
                <a:spcPct val="125000"/>
              </a:lnSpc>
              <a:spcBef>
                <a:spcPts val="0"/>
              </a:spcBef>
              <a:spcAft>
                <a:spcPts val="0"/>
              </a:spcAft>
              <a:buClr>
                <a:schemeClr val="accent2"/>
              </a:buClr>
              <a:buSzPts val="2200"/>
              <a:buFont typeface="Noto Sans Symbols"/>
              <a:buChar char="⮚"/>
            </a:pPr>
            <a:r>
              <a:rPr b="1" lang="en-US" sz="2200">
                <a:solidFill>
                  <a:schemeClr val="accent2"/>
                </a:solidFill>
              </a:rPr>
              <a:t>480</a:t>
            </a:r>
            <a:r>
              <a:rPr lang="en-US" sz="2200"/>
              <a:t> – Mild to Moderate Inflammatory Acne 480-950 nm</a:t>
            </a:r>
            <a:endParaRPr/>
          </a:p>
          <a:p>
            <a:pPr indent="0" lvl="0" marL="0" rtl="0" algn="l">
              <a:lnSpc>
                <a:spcPct val="125000"/>
              </a:lnSpc>
              <a:spcBef>
                <a:spcPts val="0"/>
              </a:spcBef>
              <a:spcAft>
                <a:spcPts val="0"/>
              </a:spcAft>
              <a:buSzPts val="2200"/>
              <a:buFont typeface="Noto Sans Symbols"/>
              <a:buNone/>
            </a:pPr>
            <a:r>
              <a:rPr lang="en-US" sz="2200"/>
              <a:t> </a:t>
            </a:r>
            <a:endParaRPr/>
          </a:p>
          <a:p>
            <a:pPr indent="-139700" lvl="0" marL="0" rtl="0" algn="l">
              <a:lnSpc>
                <a:spcPct val="125000"/>
              </a:lnSpc>
              <a:spcBef>
                <a:spcPts val="0"/>
              </a:spcBef>
              <a:spcAft>
                <a:spcPts val="0"/>
              </a:spcAft>
              <a:buClr>
                <a:srgbClr val="006600"/>
              </a:buClr>
              <a:buSzPts val="2200"/>
              <a:buFont typeface="Noto Sans Symbols"/>
              <a:buChar char="⮚"/>
            </a:pPr>
            <a:r>
              <a:rPr b="1" lang="en-US" sz="2200">
                <a:solidFill>
                  <a:srgbClr val="006600"/>
                </a:solidFill>
              </a:rPr>
              <a:t>530</a:t>
            </a:r>
            <a:r>
              <a:rPr lang="en-US" sz="2200"/>
              <a:t> – Vascular and Pigmented Lesions 530-950nm</a:t>
            </a:r>
            <a:endParaRPr/>
          </a:p>
          <a:p>
            <a:pPr indent="0" lvl="0" marL="0" rtl="0" algn="l">
              <a:lnSpc>
                <a:spcPct val="125000"/>
              </a:lnSpc>
              <a:spcBef>
                <a:spcPts val="0"/>
              </a:spcBef>
              <a:spcAft>
                <a:spcPts val="0"/>
              </a:spcAft>
              <a:buSzPts val="2200"/>
              <a:buFont typeface="Noto Sans Symbols"/>
              <a:buNone/>
            </a:pPr>
            <a:r>
              <a:t/>
            </a:r>
            <a:endParaRPr sz="2200"/>
          </a:p>
          <a:p>
            <a:pPr indent="-139700" lvl="0" marL="0" rtl="0" algn="l">
              <a:lnSpc>
                <a:spcPct val="125000"/>
              </a:lnSpc>
              <a:spcBef>
                <a:spcPts val="0"/>
              </a:spcBef>
              <a:spcAft>
                <a:spcPts val="0"/>
              </a:spcAft>
              <a:buClr>
                <a:srgbClr val="FFFF00"/>
              </a:buClr>
              <a:buSzPts val="2200"/>
              <a:buFont typeface="Noto Sans Symbols"/>
              <a:buChar char="⮚"/>
            </a:pPr>
            <a:r>
              <a:rPr b="1" lang="en-US" sz="2200">
                <a:solidFill>
                  <a:srgbClr val="FFFF00"/>
                </a:solidFill>
              </a:rPr>
              <a:t>590</a:t>
            </a:r>
            <a:r>
              <a:rPr lang="en-US" sz="2200"/>
              <a:t> – Non-Ablative Skin Rejuvenation 590-950nm</a:t>
            </a:r>
            <a:endParaRPr/>
          </a:p>
          <a:p>
            <a:pPr indent="0" lvl="1" marL="457200" rtl="0" algn="l">
              <a:lnSpc>
                <a:spcPct val="125000"/>
              </a:lnSpc>
              <a:spcBef>
                <a:spcPts val="0"/>
              </a:spcBef>
              <a:spcAft>
                <a:spcPts val="0"/>
              </a:spcAft>
              <a:buSzPts val="2200"/>
              <a:buFont typeface="Noto Sans Symbols"/>
              <a:buNone/>
            </a:pPr>
            <a:r>
              <a:rPr lang="en-US" sz="2200"/>
              <a:t>		</a:t>
            </a:r>
            <a:endParaRPr/>
          </a:p>
          <a:p>
            <a:pPr indent="-139700" lvl="0" marL="0" rtl="0" algn="l">
              <a:lnSpc>
                <a:spcPct val="125000"/>
              </a:lnSpc>
              <a:spcBef>
                <a:spcPts val="0"/>
              </a:spcBef>
              <a:spcAft>
                <a:spcPts val="0"/>
              </a:spcAft>
              <a:buClr>
                <a:srgbClr val="FF3300"/>
              </a:buClr>
              <a:buSzPts val="2200"/>
              <a:buFont typeface="Noto Sans Symbols"/>
              <a:buChar char="⮚"/>
            </a:pPr>
            <a:r>
              <a:rPr b="1" lang="en-US" sz="2200">
                <a:solidFill>
                  <a:srgbClr val="FF3300"/>
                </a:solidFill>
              </a:rPr>
              <a:t>640</a:t>
            </a:r>
            <a:r>
              <a:rPr lang="en-US" sz="2200"/>
              <a:t> – Hair Removal 640-950nm</a:t>
            </a:r>
            <a:endParaRPr/>
          </a:p>
          <a:p>
            <a:pPr indent="0" lvl="0" marL="0" rtl="0" algn="l">
              <a:lnSpc>
                <a:spcPct val="125000"/>
              </a:lnSpc>
              <a:spcBef>
                <a:spcPts val="0"/>
              </a:spcBef>
              <a:spcAft>
                <a:spcPts val="0"/>
              </a:spcAft>
              <a:buNone/>
            </a:pPr>
            <a:r>
              <a:t/>
            </a:r>
            <a:endParaRPr sz="2200"/>
          </a:p>
          <a:p>
            <a:pPr indent="-139700" lvl="0" marL="0" rtl="0" algn="l">
              <a:lnSpc>
                <a:spcPct val="125000"/>
              </a:lnSpc>
              <a:spcBef>
                <a:spcPts val="0"/>
              </a:spcBef>
              <a:spcAft>
                <a:spcPts val="0"/>
              </a:spcAft>
              <a:buClr>
                <a:srgbClr val="C00000"/>
              </a:buClr>
              <a:buSzPts val="2200"/>
              <a:buFont typeface="Noto Sans Symbols"/>
              <a:buChar char="⮚"/>
            </a:pPr>
            <a:r>
              <a:rPr lang="en-US" sz="2200">
                <a:solidFill>
                  <a:srgbClr val="C00000"/>
                </a:solidFill>
              </a:rPr>
              <a:t>690 </a:t>
            </a:r>
            <a:r>
              <a:rPr lang="en-US" sz="2200"/>
              <a:t>– Hair Removal 690-950nm</a:t>
            </a:r>
            <a:endParaRPr/>
          </a:p>
        </p:txBody>
      </p:sp>
      <p:pic>
        <p:nvPicPr>
          <p:cNvPr descr="A picture containing text&#10;&#10;Description automatically generated" id="69" name="Google Shape;69;p3"/>
          <p:cNvPicPr preferRelativeResize="0"/>
          <p:nvPr/>
        </p:nvPicPr>
        <p:blipFill rotWithShape="1">
          <a:blip r:embed="rId3">
            <a:alphaModFix/>
          </a:blip>
          <a:srcRect b="0" l="0" r="0" t="0"/>
          <a:stretch/>
        </p:blipFill>
        <p:spPr>
          <a:xfrm>
            <a:off x="590550" y="1547409"/>
            <a:ext cx="2486005" cy="49561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pic>
        <p:nvPicPr>
          <p:cNvPr descr="Telangiectasia 1 before" id="777" name="Google Shape;777;p30"/>
          <p:cNvPicPr preferRelativeResize="0"/>
          <p:nvPr/>
        </p:nvPicPr>
        <p:blipFill rotWithShape="1">
          <a:blip r:embed="rId3">
            <a:alphaModFix/>
          </a:blip>
          <a:srcRect b="0" l="0" r="0" t="0"/>
          <a:stretch/>
        </p:blipFill>
        <p:spPr>
          <a:xfrm>
            <a:off x="398639" y="1532343"/>
            <a:ext cx="4757282" cy="3567060"/>
          </a:xfrm>
          <a:prstGeom prst="rect">
            <a:avLst/>
          </a:prstGeom>
          <a:noFill/>
          <a:ln>
            <a:noFill/>
          </a:ln>
        </p:spPr>
      </p:pic>
      <p:pic>
        <p:nvPicPr>
          <p:cNvPr descr="telangiectasia 1 after" id="778" name="Google Shape;778;p30"/>
          <p:cNvPicPr preferRelativeResize="0"/>
          <p:nvPr/>
        </p:nvPicPr>
        <p:blipFill rotWithShape="1">
          <a:blip r:embed="rId4">
            <a:alphaModFix/>
          </a:blip>
          <a:srcRect b="0" l="0" r="0" t="0"/>
          <a:stretch/>
        </p:blipFill>
        <p:spPr>
          <a:xfrm>
            <a:off x="5325180" y="1532343"/>
            <a:ext cx="4753681" cy="3567060"/>
          </a:xfrm>
          <a:prstGeom prst="rect">
            <a:avLst/>
          </a:prstGeom>
          <a:noFill/>
          <a:ln>
            <a:noFill/>
          </a:ln>
        </p:spPr>
      </p:pic>
      <p:sp>
        <p:nvSpPr>
          <p:cNvPr id="779" name="Google Shape;779;p30"/>
          <p:cNvSpPr/>
          <p:nvPr/>
        </p:nvSpPr>
        <p:spPr>
          <a:xfrm>
            <a:off x="312209" y="596012"/>
            <a:ext cx="2098523" cy="6509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3366"/>
              </a:buClr>
              <a:buSzPts val="3630"/>
              <a:buFont typeface="Verdana"/>
              <a:buNone/>
            </a:pPr>
            <a:r>
              <a:rPr lang="en-US" sz="3630">
                <a:solidFill>
                  <a:srgbClr val="003366"/>
                </a:solidFill>
                <a:latin typeface="Verdana"/>
                <a:ea typeface="Verdana"/>
                <a:cs typeface="Verdana"/>
                <a:sym typeface="Verdana"/>
              </a:rPr>
              <a:t>Rosacea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pic>
        <p:nvPicPr>
          <p:cNvPr descr="Burbidge-pre&amp;postFF-2" id="785" name="Google Shape;785;p31"/>
          <p:cNvPicPr preferRelativeResize="0"/>
          <p:nvPr>
            <p:ph idx="1" type="body"/>
          </p:nvPr>
        </p:nvPicPr>
        <p:blipFill rotWithShape="1">
          <a:blip r:embed="rId3">
            <a:alphaModFix/>
          </a:blip>
          <a:srcRect b="0" l="0" r="0" t="0"/>
          <a:stretch/>
        </p:blipFill>
        <p:spPr>
          <a:xfrm>
            <a:off x="1543844" y="1469320"/>
            <a:ext cx="7497851" cy="499856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32"/>
          <p:cNvSpPr txBox="1"/>
          <p:nvPr>
            <p:ph type="title"/>
          </p:nvPr>
        </p:nvSpPr>
        <p:spPr>
          <a:xfrm>
            <a:off x="256390" y="605014"/>
            <a:ext cx="9883694" cy="558614"/>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3630"/>
              <a:t>What Does Light Do? </a:t>
            </a:r>
            <a:endParaRPr/>
          </a:p>
        </p:txBody>
      </p:sp>
      <p:sp>
        <p:nvSpPr>
          <p:cNvPr id="792" name="Google Shape;792;p32"/>
          <p:cNvSpPr txBox="1"/>
          <p:nvPr>
            <p:ph idx="1" type="body"/>
          </p:nvPr>
        </p:nvSpPr>
        <p:spPr>
          <a:xfrm>
            <a:off x="5264918" y="1621072"/>
            <a:ext cx="4689122" cy="2443618"/>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SzPts val="3176"/>
              <a:buFont typeface="Calibri"/>
              <a:buNone/>
            </a:pPr>
            <a:r>
              <a:rPr lang="en-US" sz="3176"/>
              <a:t>	Light penetrating through the epidermis is scattered by the dermis and absorbed by the melanin in the hair shaft.</a:t>
            </a:r>
            <a:endParaRPr/>
          </a:p>
        </p:txBody>
      </p:sp>
      <p:pic>
        <p:nvPicPr>
          <p:cNvPr descr="Light_hair_Sim" id="793" name="Google Shape;793;p32"/>
          <p:cNvPicPr preferRelativeResize="0"/>
          <p:nvPr/>
        </p:nvPicPr>
        <p:blipFill rotWithShape="1">
          <a:blip r:embed="rId3">
            <a:alphaModFix/>
          </a:blip>
          <a:srcRect b="0" l="0" r="0" t="0"/>
          <a:stretch/>
        </p:blipFill>
        <p:spPr>
          <a:xfrm>
            <a:off x="830792" y="1642181"/>
            <a:ext cx="4098249" cy="501297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pic>
        <p:nvPicPr>
          <p:cNvPr descr="00215" id="799" name="Google Shape;799;p33"/>
          <p:cNvPicPr preferRelativeResize="0"/>
          <p:nvPr/>
        </p:nvPicPr>
        <p:blipFill rotWithShape="1">
          <a:blip r:embed="rId3">
            <a:alphaModFix/>
          </a:blip>
          <a:srcRect b="1934" l="0" r="4409" t="2580"/>
          <a:stretch/>
        </p:blipFill>
        <p:spPr>
          <a:xfrm>
            <a:off x="5325181" y="2074333"/>
            <a:ext cx="4840111" cy="3197931"/>
          </a:xfrm>
          <a:prstGeom prst="rect">
            <a:avLst/>
          </a:prstGeom>
          <a:noFill/>
          <a:ln>
            <a:noFill/>
          </a:ln>
        </p:spPr>
      </p:pic>
      <p:sp>
        <p:nvSpPr>
          <p:cNvPr id="800" name="Google Shape;800;p33"/>
          <p:cNvSpPr/>
          <p:nvPr/>
        </p:nvSpPr>
        <p:spPr>
          <a:xfrm>
            <a:off x="312209" y="610417"/>
            <a:ext cx="3823867" cy="6509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3366"/>
              </a:buClr>
              <a:buSzPts val="3630"/>
              <a:buFont typeface="Arial"/>
              <a:buNone/>
            </a:pPr>
            <a:r>
              <a:rPr lang="en-US" sz="3630">
                <a:solidFill>
                  <a:srgbClr val="003366"/>
                </a:solidFill>
                <a:latin typeface="Arial"/>
                <a:ea typeface="Arial"/>
                <a:cs typeface="Arial"/>
                <a:sym typeface="Arial"/>
              </a:rPr>
              <a:t>IPL Hair Removal</a:t>
            </a:r>
            <a:endParaRPr/>
          </a:p>
        </p:txBody>
      </p:sp>
      <p:pic>
        <p:nvPicPr>
          <p:cNvPr descr="00214" id="801" name="Google Shape;801;p33"/>
          <p:cNvPicPr preferRelativeResize="0"/>
          <p:nvPr/>
        </p:nvPicPr>
        <p:blipFill rotWithShape="1">
          <a:blip r:embed="rId4">
            <a:alphaModFix/>
          </a:blip>
          <a:srcRect b="1030" l="0" r="2855" t="2605"/>
          <a:stretch/>
        </p:blipFill>
        <p:spPr>
          <a:xfrm>
            <a:off x="225778" y="2074333"/>
            <a:ext cx="4840111" cy="319793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pic>
        <p:nvPicPr>
          <p:cNvPr descr="00211" id="807" name="Google Shape;807;p34"/>
          <p:cNvPicPr preferRelativeResize="0"/>
          <p:nvPr/>
        </p:nvPicPr>
        <p:blipFill rotWithShape="1">
          <a:blip r:embed="rId3">
            <a:alphaModFix/>
          </a:blip>
          <a:srcRect b="1459" l="2077" r="1902" t="3343"/>
          <a:stretch/>
        </p:blipFill>
        <p:spPr>
          <a:xfrm>
            <a:off x="830792" y="1815042"/>
            <a:ext cx="2998060" cy="4460177"/>
          </a:xfrm>
          <a:prstGeom prst="rect">
            <a:avLst/>
          </a:prstGeom>
          <a:noFill/>
          <a:ln>
            <a:noFill/>
          </a:ln>
        </p:spPr>
      </p:pic>
      <p:pic>
        <p:nvPicPr>
          <p:cNvPr descr="00210" id="808" name="Google Shape;808;p34"/>
          <p:cNvPicPr preferRelativeResize="0"/>
          <p:nvPr/>
        </p:nvPicPr>
        <p:blipFill rotWithShape="1">
          <a:blip r:embed="rId4">
            <a:alphaModFix/>
          </a:blip>
          <a:srcRect b="2077" l="3038" r="2154" t="1790"/>
          <a:stretch/>
        </p:blipFill>
        <p:spPr>
          <a:xfrm>
            <a:off x="4288014" y="2247195"/>
            <a:ext cx="4438570" cy="2998060"/>
          </a:xfrm>
          <a:prstGeom prst="rect">
            <a:avLst/>
          </a:prstGeom>
          <a:noFill/>
          <a:ln>
            <a:noFill/>
          </a:ln>
        </p:spPr>
      </p:pic>
      <p:sp>
        <p:nvSpPr>
          <p:cNvPr id="809" name="Google Shape;809;p34"/>
          <p:cNvSpPr/>
          <p:nvPr/>
        </p:nvSpPr>
        <p:spPr>
          <a:xfrm>
            <a:off x="398639" y="610417"/>
            <a:ext cx="3823867" cy="6509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3366"/>
              </a:buClr>
              <a:buSzPts val="3630"/>
              <a:buFont typeface="Arial"/>
              <a:buNone/>
            </a:pPr>
            <a:r>
              <a:rPr lang="en-US" sz="3630">
                <a:solidFill>
                  <a:srgbClr val="003366"/>
                </a:solidFill>
                <a:latin typeface="Arial"/>
                <a:ea typeface="Arial"/>
                <a:cs typeface="Arial"/>
                <a:sym typeface="Arial"/>
              </a:rPr>
              <a:t>IPL Hair Removal</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35"/>
          <p:cNvSpPr/>
          <p:nvPr/>
        </p:nvSpPr>
        <p:spPr>
          <a:xfrm>
            <a:off x="3250848" y="2632531"/>
            <a:ext cx="4161717" cy="10348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3366"/>
              </a:buClr>
              <a:buSzPts val="6125"/>
              <a:buFont typeface="Arial"/>
              <a:buNone/>
            </a:pPr>
            <a:r>
              <a:rPr lang="en-US" sz="6125">
                <a:solidFill>
                  <a:srgbClr val="003366"/>
                </a:solidFill>
                <a:latin typeface="Arial"/>
                <a:ea typeface="Arial"/>
                <a:cs typeface="Arial"/>
                <a:sym typeface="Arial"/>
              </a:rPr>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 name="Shape 73"/>
        <p:cNvGrpSpPr/>
        <p:nvPr/>
      </p:nvGrpSpPr>
      <p:grpSpPr>
        <a:xfrm>
          <a:off x="0" y="0"/>
          <a:ext cx="0" cy="0"/>
          <a:chOff x="0" y="0"/>
          <a:chExt cx="0" cy="0"/>
        </a:xfrm>
      </p:grpSpPr>
      <p:pic>
        <p:nvPicPr>
          <p:cNvPr id="74" name="Google Shape;74;p4"/>
          <p:cNvPicPr preferRelativeResize="0"/>
          <p:nvPr/>
        </p:nvPicPr>
        <p:blipFill rotWithShape="1">
          <a:blip r:embed="rId3">
            <a:alphaModFix/>
          </a:blip>
          <a:srcRect b="0" l="0" r="0" t="0"/>
          <a:stretch/>
        </p:blipFill>
        <p:spPr>
          <a:xfrm>
            <a:off x="2363952" y="1398075"/>
            <a:ext cx="2425038" cy="971921"/>
          </a:xfrm>
          <a:prstGeom prst="rect">
            <a:avLst/>
          </a:prstGeom>
          <a:noFill/>
          <a:ln>
            <a:noFill/>
          </a:ln>
        </p:spPr>
      </p:pic>
      <p:sp>
        <p:nvSpPr>
          <p:cNvPr id="75" name="Google Shape;75;p4"/>
          <p:cNvSpPr txBox="1"/>
          <p:nvPr/>
        </p:nvSpPr>
        <p:spPr>
          <a:xfrm>
            <a:off x="354287" y="953430"/>
            <a:ext cx="2360720" cy="25904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i="0" lang="en-US" sz="1600" u="none" cap="none" strike="noStrike">
                <a:solidFill>
                  <a:schemeClr val="accent1"/>
                </a:solidFill>
                <a:latin typeface="Times New Roman"/>
                <a:ea typeface="Times New Roman"/>
                <a:cs typeface="Times New Roman"/>
                <a:sym typeface="Times New Roman"/>
              </a:rPr>
              <a:t>Five Wavelength Filters</a:t>
            </a:r>
            <a:endParaRPr b="1" i="0" sz="1600" u="none" cap="none" strike="noStrike">
              <a:solidFill>
                <a:schemeClr val="accent1"/>
              </a:solidFill>
              <a:latin typeface="Times New Roman"/>
              <a:ea typeface="Times New Roman"/>
              <a:cs typeface="Times New Roman"/>
              <a:sym typeface="Times New Roman"/>
            </a:endParaRPr>
          </a:p>
        </p:txBody>
      </p:sp>
      <p:sp>
        <p:nvSpPr>
          <p:cNvPr id="76" name="Google Shape;76;p4"/>
          <p:cNvSpPr txBox="1"/>
          <p:nvPr/>
        </p:nvSpPr>
        <p:spPr>
          <a:xfrm>
            <a:off x="399770" y="1332172"/>
            <a:ext cx="1359535"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0" i="0" lang="en-US" sz="1200" u="none" cap="none" strike="noStrike">
                <a:solidFill>
                  <a:srgbClr val="0A0C0C"/>
                </a:solidFill>
                <a:latin typeface="Times New Roman"/>
                <a:ea typeface="Times New Roman"/>
                <a:cs typeface="Times New Roman"/>
                <a:sym typeface="Times New Roman"/>
              </a:rPr>
              <a:t>480nm - 950nm</a:t>
            </a:r>
            <a:endParaRPr b="0" i="0" sz="1200" u="none" cap="none" strike="noStrike">
              <a:solidFill>
                <a:schemeClr val="dk1"/>
              </a:solidFill>
              <a:latin typeface="Times New Roman"/>
              <a:ea typeface="Times New Roman"/>
              <a:cs typeface="Times New Roman"/>
              <a:sym typeface="Times New Roman"/>
            </a:endParaRPr>
          </a:p>
        </p:txBody>
      </p:sp>
      <p:sp>
        <p:nvSpPr>
          <p:cNvPr id="77" name="Google Shape;77;p4"/>
          <p:cNvSpPr txBox="1"/>
          <p:nvPr/>
        </p:nvSpPr>
        <p:spPr>
          <a:xfrm>
            <a:off x="396257" y="2081287"/>
            <a:ext cx="1363048"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0" i="0" lang="en-US" sz="1200" u="none" cap="none" strike="noStrike">
                <a:solidFill>
                  <a:srgbClr val="0A0C0C"/>
                </a:solidFill>
                <a:latin typeface="Times New Roman"/>
                <a:ea typeface="Times New Roman"/>
                <a:cs typeface="Times New Roman"/>
                <a:sym typeface="Times New Roman"/>
              </a:rPr>
              <a:t>640nm - 950nm</a:t>
            </a:r>
            <a:endParaRPr b="0" i="0" sz="1200" u="none" cap="none" strike="noStrike">
              <a:solidFill>
                <a:schemeClr val="dk1"/>
              </a:solidFill>
              <a:latin typeface="Times New Roman"/>
              <a:ea typeface="Times New Roman"/>
              <a:cs typeface="Times New Roman"/>
              <a:sym typeface="Times New Roman"/>
            </a:endParaRPr>
          </a:p>
        </p:txBody>
      </p:sp>
      <p:sp>
        <p:nvSpPr>
          <p:cNvPr id="78" name="Google Shape;78;p4"/>
          <p:cNvSpPr txBox="1"/>
          <p:nvPr/>
        </p:nvSpPr>
        <p:spPr>
          <a:xfrm>
            <a:off x="391583" y="1588982"/>
            <a:ext cx="1344930"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0" i="0" lang="en-US" sz="1200" u="none" cap="none" strike="noStrike">
                <a:solidFill>
                  <a:srgbClr val="0A0C0C"/>
                </a:solidFill>
                <a:latin typeface="Times New Roman"/>
                <a:ea typeface="Times New Roman"/>
                <a:cs typeface="Times New Roman"/>
                <a:sym typeface="Times New Roman"/>
              </a:rPr>
              <a:t>530nm - 950nm</a:t>
            </a:r>
            <a:endParaRPr b="0" i="0" sz="1200" u="none" cap="none" strike="noStrike">
              <a:solidFill>
                <a:schemeClr val="dk1"/>
              </a:solidFill>
              <a:latin typeface="Times New Roman"/>
              <a:ea typeface="Times New Roman"/>
              <a:cs typeface="Times New Roman"/>
              <a:sym typeface="Times New Roman"/>
            </a:endParaRPr>
          </a:p>
        </p:txBody>
      </p:sp>
      <p:sp>
        <p:nvSpPr>
          <p:cNvPr id="79" name="Google Shape;79;p4"/>
          <p:cNvSpPr txBox="1"/>
          <p:nvPr/>
        </p:nvSpPr>
        <p:spPr>
          <a:xfrm>
            <a:off x="404227" y="2341990"/>
            <a:ext cx="1355725"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0" i="0" lang="en-US" sz="1200" u="none" cap="none" strike="noStrike">
                <a:solidFill>
                  <a:srgbClr val="0A0C0C"/>
                </a:solidFill>
                <a:latin typeface="Times New Roman"/>
                <a:ea typeface="Times New Roman"/>
                <a:cs typeface="Times New Roman"/>
                <a:sym typeface="Times New Roman"/>
              </a:rPr>
              <a:t>690nm - 950</a:t>
            </a:r>
            <a:r>
              <a:rPr b="0" i="0" lang="en-US" sz="1200" u="none" cap="none" strike="noStrike">
                <a:solidFill>
                  <a:srgbClr val="232423"/>
                </a:solidFill>
                <a:latin typeface="Times New Roman"/>
                <a:ea typeface="Times New Roman"/>
                <a:cs typeface="Times New Roman"/>
                <a:sym typeface="Times New Roman"/>
              </a:rPr>
              <a:t>n</a:t>
            </a:r>
            <a:r>
              <a:rPr b="0" i="0" lang="en-US" sz="1200" u="none" cap="none" strike="noStrike">
                <a:solidFill>
                  <a:srgbClr val="0A0C0C"/>
                </a:solidFill>
                <a:latin typeface="Times New Roman"/>
                <a:ea typeface="Times New Roman"/>
                <a:cs typeface="Times New Roman"/>
                <a:sym typeface="Times New Roman"/>
              </a:rPr>
              <a:t>m</a:t>
            </a:r>
            <a:endParaRPr b="0" i="0" sz="1200" u="none" cap="none" strike="noStrike">
              <a:solidFill>
                <a:schemeClr val="dk1"/>
              </a:solidFill>
              <a:latin typeface="Times New Roman"/>
              <a:ea typeface="Times New Roman"/>
              <a:cs typeface="Times New Roman"/>
              <a:sym typeface="Times New Roman"/>
            </a:endParaRPr>
          </a:p>
        </p:txBody>
      </p:sp>
      <p:sp>
        <p:nvSpPr>
          <p:cNvPr id="80" name="Google Shape;80;p4"/>
          <p:cNvSpPr txBox="1"/>
          <p:nvPr/>
        </p:nvSpPr>
        <p:spPr>
          <a:xfrm>
            <a:off x="399116" y="1835134"/>
            <a:ext cx="1337310"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0" i="0" lang="en-US" sz="1200" u="none" cap="none" strike="noStrike">
                <a:solidFill>
                  <a:srgbClr val="0A0C0C"/>
                </a:solidFill>
                <a:latin typeface="Times New Roman"/>
                <a:ea typeface="Times New Roman"/>
                <a:cs typeface="Times New Roman"/>
                <a:sym typeface="Times New Roman"/>
              </a:rPr>
              <a:t>590nm - 950nm</a:t>
            </a:r>
            <a:endParaRPr b="0" i="0" sz="1200" u="none" cap="none" strike="noStrike">
              <a:solidFill>
                <a:schemeClr val="dk1"/>
              </a:solidFill>
              <a:latin typeface="Times New Roman"/>
              <a:ea typeface="Times New Roman"/>
              <a:cs typeface="Times New Roman"/>
              <a:sym typeface="Times New Roman"/>
            </a:endParaRPr>
          </a:p>
        </p:txBody>
      </p:sp>
      <p:sp>
        <p:nvSpPr>
          <p:cNvPr id="81" name="Google Shape;81;p4"/>
          <p:cNvSpPr txBox="1"/>
          <p:nvPr/>
        </p:nvSpPr>
        <p:spPr>
          <a:xfrm>
            <a:off x="6157850" y="1150712"/>
            <a:ext cx="3209290" cy="560410"/>
          </a:xfrm>
          <a:prstGeom prst="rect">
            <a:avLst/>
          </a:prstGeom>
          <a:noFill/>
          <a:ln>
            <a:noFill/>
          </a:ln>
        </p:spPr>
        <p:txBody>
          <a:bodyPr anchorCtr="0" anchor="t" bIns="0" lIns="0" spcFirstLastPara="1" rIns="0" wrap="square" tIns="59675">
            <a:spAutoFit/>
          </a:bodyPr>
          <a:lstStyle/>
          <a:p>
            <a:pPr indent="0" lvl="0" marL="17780" marR="0" rtl="0" algn="l">
              <a:lnSpc>
                <a:spcPct val="100000"/>
              </a:lnSpc>
              <a:spcBef>
                <a:spcPts val="0"/>
              </a:spcBef>
              <a:spcAft>
                <a:spcPts val="0"/>
              </a:spcAft>
              <a:buNone/>
            </a:pPr>
            <a:r>
              <a:rPr b="1" i="0" lang="en-US" sz="1600" u="none" cap="none" strike="noStrike">
                <a:solidFill>
                  <a:schemeClr val="accent1"/>
                </a:solidFill>
                <a:latin typeface="Times New Roman"/>
                <a:ea typeface="Times New Roman"/>
                <a:cs typeface="Times New Roman"/>
                <a:sym typeface="Times New Roman"/>
              </a:rPr>
              <a:t>Display</a:t>
            </a:r>
            <a:endParaRPr b="1" i="0" sz="1600" u="none" cap="none" strike="noStrike">
              <a:solidFill>
                <a:schemeClr val="accent1"/>
              </a:solidFill>
              <a:latin typeface="Times New Roman"/>
              <a:ea typeface="Times New Roman"/>
              <a:cs typeface="Times New Roman"/>
              <a:sym typeface="Times New Roman"/>
            </a:endParaRPr>
          </a:p>
          <a:p>
            <a:pPr indent="0" lvl="0" marL="12700" marR="0" rtl="0" algn="l">
              <a:lnSpc>
                <a:spcPct val="100000"/>
              </a:lnSpc>
              <a:spcBef>
                <a:spcPts val="345"/>
              </a:spcBef>
              <a:spcAft>
                <a:spcPts val="0"/>
              </a:spcAft>
              <a:buNone/>
            </a:pPr>
            <a:r>
              <a:rPr b="0" i="0" lang="en-US" sz="1400" u="none" cap="none" strike="noStrike">
                <a:solidFill>
                  <a:schemeClr val="dk1"/>
                </a:solidFill>
                <a:latin typeface="Times New Roman"/>
                <a:ea typeface="Times New Roman"/>
                <a:cs typeface="Times New Roman"/>
                <a:sym typeface="Times New Roman"/>
              </a:rPr>
              <a:t>15 inch, colorful touch screen.</a:t>
            </a:r>
            <a:endParaRPr b="0" i="0" sz="1400" u="none" cap="none" strike="noStrike">
              <a:solidFill>
                <a:schemeClr val="dk1"/>
              </a:solidFill>
              <a:latin typeface="Times New Roman"/>
              <a:ea typeface="Times New Roman"/>
              <a:cs typeface="Times New Roman"/>
              <a:sym typeface="Times New Roman"/>
            </a:endParaRPr>
          </a:p>
        </p:txBody>
      </p:sp>
      <p:sp>
        <p:nvSpPr>
          <p:cNvPr id="82" name="Google Shape;82;p4"/>
          <p:cNvSpPr txBox="1"/>
          <p:nvPr/>
        </p:nvSpPr>
        <p:spPr>
          <a:xfrm>
            <a:off x="342070" y="3023205"/>
            <a:ext cx="5472199" cy="616836"/>
          </a:xfrm>
          <a:prstGeom prst="rect">
            <a:avLst/>
          </a:prstGeom>
          <a:noFill/>
          <a:ln>
            <a:noFill/>
          </a:ln>
        </p:spPr>
        <p:txBody>
          <a:bodyPr anchorCtr="0" anchor="t" bIns="0" lIns="0" spcFirstLastPara="1" rIns="0" wrap="square" tIns="59675">
            <a:spAutoFit/>
          </a:bodyPr>
          <a:lstStyle/>
          <a:p>
            <a:pPr indent="0" lvl="0" marL="12700" marR="0" rtl="0" algn="l">
              <a:lnSpc>
                <a:spcPct val="100000"/>
              </a:lnSpc>
              <a:spcBef>
                <a:spcPts val="0"/>
              </a:spcBef>
              <a:spcAft>
                <a:spcPts val="0"/>
              </a:spcAft>
              <a:buNone/>
            </a:pPr>
            <a:r>
              <a:rPr b="1" i="0" lang="en-US" sz="1600" u="none" cap="none" strike="noStrike">
                <a:solidFill>
                  <a:schemeClr val="accent1"/>
                </a:solidFill>
                <a:latin typeface="Times New Roman"/>
                <a:ea typeface="Times New Roman"/>
                <a:cs typeface="Times New Roman"/>
                <a:sym typeface="Times New Roman"/>
              </a:rPr>
              <a:t>SHR mode &amp; SSR mode</a:t>
            </a:r>
            <a:endParaRPr b="1" i="0" sz="1600" u="none" cap="none" strike="noStrike">
              <a:solidFill>
                <a:schemeClr val="accent1"/>
              </a:solidFill>
              <a:latin typeface="Times New Roman"/>
              <a:ea typeface="Times New Roman"/>
              <a:cs typeface="Times New Roman"/>
              <a:sym typeface="Times New Roman"/>
            </a:endParaRPr>
          </a:p>
          <a:p>
            <a:pPr indent="0" lvl="0" marL="12700" marR="0" rtl="0" algn="l">
              <a:lnSpc>
                <a:spcPct val="100000"/>
              </a:lnSpc>
              <a:spcBef>
                <a:spcPts val="470"/>
              </a:spcBef>
              <a:spcAft>
                <a:spcPts val="0"/>
              </a:spcAft>
              <a:buNone/>
            </a:pPr>
            <a:r>
              <a:t/>
            </a:r>
            <a:endParaRPr b="1" i="0" sz="1600" u="none" cap="none" strike="noStrike">
              <a:solidFill>
                <a:schemeClr val="accent1"/>
              </a:solidFill>
              <a:latin typeface="Times New Roman"/>
              <a:ea typeface="Times New Roman"/>
              <a:cs typeface="Times New Roman"/>
              <a:sym typeface="Times New Roman"/>
            </a:endParaRPr>
          </a:p>
        </p:txBody>
      </p:sp>
      <p:pic>
        <p:nvPicPr>
          <p:cNvPr descr="Graphical user interface, application&#10;&#10;Description automatically generated" id="83" name="Google Shape;83;p4"/>
          <p:cNvPicPr preferRelativeResize="0"/>
          <p:nvPr/>
        </p:nvPicPr>
        <p:blipFill rotWithShape="1">
          <a:blip r:embed="rId4">
            <a:alphaModFix/>
          </a:blip>
          <a:srcRect b="0" l="0" r="0" t="0"/>
          <a:stretch/>
        </p:blipFill>
        <p:spPr>
          <a:xfrm>
            <a:off x="8447196" y="866988"/>
            <a:ext cx="1697636" cy="1325347"/>
          </a:xfrm>
          <a:prstGeom prst="rect">
            <a:avLst/>
          </a:prstGeom>
          <a:noFill/>
          <a:ln>
            <a:noFill/>
          </a:ln>
        </p:spPr>
      </p:pic>
      <p:pic>
        <p:nvPicPr>
          <p:cNvPr descr="A picture containing text&#10;&#10;Description automatically generated" id="84" name="Google Shape;84;p4"/>
          <p:cNvPicPr preferRelativeResize="0"/>
          <p:nvPr/>
        </p:nvPicPr>
        <p:blipFill rotWithShape="1">
          <a:blip r:embed="rId5">
            <a:alphaModFix/>
          </a:blip>
          <a:srcRect b="0" l="0" r="0" t="0"/>
          <a:stretch/>
        </p:blipFill>
        <p:spPr>
          <a:xfrm>
            <a:off x="5245720" y="3699069"/>
            <a:ext cx="4717430" cy="2019106"/>
          </a:xfrm>
          <a:prstGeom prst="rect">
            <a:avLst/>
          </a:prstGeom>
          <a:noFill/>
          <a:ln>
            <a:noFill/>
          </a:ln>
        </p:spPr>
      </p:pic>
      <p:pic>
        <p:nvPicPr>
          <p:cNvPr descr="Text&#10;&#10;Description automatically generated" id="85" name="Google Shape;85;p4"/>
          <p:cNvPicPr preferRelativeResize="0"/>
          <p:nvPr/>
        </p:nvPicPr>
        <p:blipFill rotWithShape="1">
          <a:blip r:embed="rId6">
            <a:alphaModFix/>
          </a:blip>
          <a:srcRect b="0" l="0" r="0" t="0"/>
          <a:stretch/>
        </p:blipFill>
        <p:spPr>
          <a:xfrm>
            <a:off x="365766" y="3772362"/>
            <a:ext cx="4580046" cy="21712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5"/>
          <p:cNvPicPr preferRelativeResize="0"/>
          <p:nvPr/>
        </p:nvPicPr>
        <p:blipFill rotWithShape="1">
          <a:blip r:embed="rId3">
            <a:alphaModFix/>
          </a:blip>
          <a:srcRect b="0" l="0" r="0" t="0"/>
          <a:stretch/>
        </p:blipFill>
        <p:spPr>
          <a:xfrm>
            <a:off x="1545427" y="2329019"/>
            <a:ext cx="2009665" cy="1607643"/>
          </a:xfrm>
          <a:prstGeom prst="rect">
            <a:avLst/>
          </a:prstGeom>
          <a:noFill/>
          <a:ln>
            <a:noFill/>
          </a:ln>
        </p:spPr>
      </p:pic>
      <p:pic>
        <p:nvPicPr>
          <p:cNvPr id="91" name="Google Shape;91;p5"/>
          <p:cNvPicPr preferRelativeResize="0"/>
          <p:nvPr/>
        </p:nvPicPr>
        <p:blipFill rotWithShape="1">
          <a:blip r:embed="rId4">
            <a:alphaModFix/>
          </a:blip>
          <a:srcRect b="0" l="0" r="0" t="0"/>
          <a:stretch/>
        </p:blipFill>
        <p:spPr>
          <a:xfrm>
            <a:off x="4288101" y="2292343"/>
            <a:ext cx="2021883" cy="1619869"/>
          </a:xfrm>
          <a:prstGeom prst="rect">
            <a:avLst/>
          </a:prstGeom>
          <a:noFill/>
          <a:ln>
            <a:noFill/>
          </a:ln>
        </p:spPr>
      </p:pic>
      <p:pic>
        <p:nvPicPr>
          <p:cNvPr id="92" name="Google Shape;92;p5"/>
          <p:cNvPicPr preferRelativeResize="0"/>
          <p:nvPr/>
        </p:nvPicPr>
        <p:blipFill rotWithShape="1">
          <a:blip r:embed="rId5">
            <a:alphaModFix/>
          </a:blip>
          <a:srcRect b="0" l="0" r="0" t="0"/>
          <a:stretch/>
        </p:blipFill>
        <p:spPr>
          <a:xfrm>
            <a:off x="7030777" y="2304569"/>
            <a:ext cx="2009665" cy="1619869"/>
          </a:xfrm>
          <a:prstGeom prst="rect">
            <a:avLst/>
          </a:prstGeom>
          <a:noFill/>
          <a:ln>
            <a:noFill/>
          </a:ln>
        </p:spPr>
      </p:pic>
      <p:sp>
        <p:nvSpPr>
          <p:cNvPr id="93" name="Google Shape;93;p5"/>
          <p:cNvSpPr txBox="1"/>
          <p:nvPr/>
        </p:nvSpPr>
        <p:spPr>
          <a:xfrm>
            <a:off x="416237" y="468039"/>
            <a:ext cx="9712960" cy="1293944"/>
          </a:xfrm>
          <a:prstGeom prst="rect">
            <a:avLst/>
          </a:prstGeom>
          <a:noFill/>
          <a:ln>
            <a:noFill/>
          </a:ln>
        </p:spPr>
        <p:txBody>
          <a:bodyPr anchorCtr="0" anchor="t" bIns="0" lIns="0" spcFirstLastPara="1" rIns="0" wrap="square" tIns="153650">
            <a:spAutoFit/>
          </a:bodyPr>
          <a:lstStyle/>
          <a:p>
            <a:pPr indent="0" lvl="0" marL="12700" marR="0" rtl="0" algn="l">
              <a:lnSpc>
                <a:spcPct val="100000"/>
              </a:lnSpc>
              <a:spcBef>
                <a:spcPts val="0"/>
              </a:spcBef>
              <a:spcAft>
                <a:spcPts val="0"/>
              </a:spcAft>
              <a:buNone/>
            </a:pPr>
            <a:r>
              <a:rPr b="1" i="0" lang="en-US" sz="2000" u="none" cap="none" strike="noStrike">
                <a:solidFill>
                  <a:srgbClr val="2370A5"/>
                </a:solidFill>
                <a:latin typeface="Times New Roman"/>
                <a:ea typeface="Times New Roman"/>
                <a:cs typeface="Times New Roman"/>
                <a:sym typeface="Times New Roman"/>
              </a:rPr>
              <a:t>Theory</a:t>
            </a:r>
            <a:endParaRPr b="1" i="0" sz="2000" u="none" cap="none" strike="noStrike">
              <a:solidFill>
                <a:srgbClr val="2370A5"/>
              </a:solidFill>
              <a:latin typeface="Times New Roman"/>
              <a:ea typeface="Times New Roman"/>
              <a:cs typeface="Times New Roman"/>
              <a:sym typeface="Times New Roman"/>
            </a:endParaRPr>
          </a:p>
          <a:p>
            <a:pPr indent="0" lvl="0" marL="0" marR="0" rtl="0" algn="l">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Omnia’s hand piece is designed for optimum clinical results and comfort. This IPL is designed with proprietary SHR and SSR technology which is made for the versatile treatment of all skin tones. With built in cooling, the procedures are comfortable and almost completely painless. </a:t>
            </a:r>
            <a:endParaRPr/>
          </a:p>
        </p:txBody>
      </p:sp>
      <p:sp>
        <p:nvSpPr>
          <p:cNvPr id="94" name="Google Shape;94;p5"/>
          <p:cNvSpPr txBox="1"/>
          <p:nvPr/>
        </p:nvSpPr>
        <p:spPr>
          <a:xfrm>
            <a:off x="2044675" y="2437047"/>
            <a:ext cx="1603685" cy="321242"/>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2000">
                <a:solidFill>
                  <a:srgbClr val="49494B"/>
                </a:solidFill>
                <a:latin typeface="Arial"/>
                <a:ea typeface="Arial"/>
                <a:cs typeface="Arial"/>
                <a:sym typeface="Arial"/>
              </a:rPr>
              <a:t> SHR/ SSR</a:t>
            </a:r>
            <a:endParaRPr sz="2000">
              <a:solidFill>
                <a:schemeClr val="dk1"/>
              </a:solidFill>
              <a:latin typeface="Arial"/>
              <a:ea typeface="Arial"/>
              <a:cs typeface="Arial"/>
              <a:sym typeface="Arial"/>
            </a:endParaRPr>
          </a:p>
        </p:txBody>
      </p:sp>
      <p:sp>
        <p:nvSpPr>
          <p:cNvPr id="95" name="Google Shape;95;p5"/>
          <p:cNvSpPr txBox="1"/>
          <p:nvPr/>
        </p:nvSpPr>
        <p:spPr>
          <a:xfrm>
            <a:off x="1862548" y="4088752"/>
            <a:ext cx="1509362" cy="205184"/>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50">
                <a:solidFill>
                  <a:srgbClr val="1F2121"/>
                </a:solidFill>
                <a:latin typeface="Arial"/>
                <a:ea typeface="Arial"/>
                <a:cs typeface="Arial"/>
                <a:sym typeface="Arial"/>
              </a:rPr>
              <a:t>During </a:t>
            </a:r>
            <a:r>
              <a:rPr lang="en-US" sz="1250">
                <a:solidFill>
                  <a:srgbClr val="343636"/>
                </a:solidFill>
                <a:latin typeface="Arial"/>
                <a:ea typeface="Arial"/>
                <a:cs typeface="Arial"/>
                <a:sym typeface="Arial"/>
              </a:rPr>
              <a:t>a </a:t>
            </a:r>
            <a:r>
              <a:rPr lang="en-US" sz="1250">
                <a:solidFill>
                  <a:srgbClr val="1F2121"/>
                </a:solidFill>
                <a:latin typeface="Arial"/>
                <a:ea typeface="Arial"/>
                <a:cs typeface="Arial"/>
                <a:sym typeface="Arial"/>
              </a:rPr>
              <a:t>Treatment</a:t>
            </a:r>
            <a:endParaRPr sz="1250">
              <a:solidFill>
                <a:schemeClr val="dk1"/>
              </a:solidFill>
              <a:latin typeface="Arial"/>
              <a:ea typeface="Arial"/>
              <a:cs typeface="Arial"/>
              <a:sym typeface="Arial"/>
            </a:endParaRPr>
          </a:p>
        </p:txBody>
      </p:sp>
      <p:sp>
        <p:nvSpPr>
          <p:cNvPr id="96" name="Google Shape;96;p5"/>
          <p:cNvSpPr txBox="1"/>
          <p:nvPr/>
        </p:nvSpPr>
        <p:spPr>
          <a:xfrm>
            <a:off x="4599115" y="4088752"/>
            <a:ext cx="1509362" cy="205184"/>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50">
                <a:solidFill>
                  <a:srgbClr val="1F2121"/>
                </a:solidFill>
                <a:latin typeface="Arial"/>
                <a:ea typeface="Arial"/>
                <a:cs typeface="Arial"/>
                <a:sym typeface="Arial"/>
              </a:rPr>
              <a:t>During </a:t>
            </a:r>
            <a:r>
              <a:rPr lang="en-US" sz="1250">
                <a:solidFill>
                  <a:srgbClr val="343636"/>
                </a:solidFill>
                <a:latin typeface="Arial"/>
                <a:ea typeface="Arial"/>
                <a:cs typeface="Arial"/>
                <a:sym typeface="Arial"/>
              </a:rPr>
              <a:t>a </a:t>
            </a:r>
            <a:r>
              <a:rPr lang="en-US" sz="1250">
                <a:solidFill>
                  <a:srgbClr val="1F2121"/>
                </a:solidFill>
                <a:latin typeface="Arial"/>
                <a:ea typeface="Arial"/>
                <a:cs typeface="Arial"/>
                <a:sym typeface="Arial"/>
              </a:rPr>
              <a:t>Treatment</a:t>
            </a:r>
            <a:endParaRPr sz="1250">
              <a:solidFill>
                <a:schemeClr val="dk1"/>
              </a:solidFill>
              <a:latin typeface="Arial"/>
              <a:ea typeface="Arial"/>
              <a:cs typeface="Arial"/>
              <a:sym typeface="Arial"/>
            </a:endParaRPr>
          </a:p>
        </p:txBody>
      </p:sp>
      <p:sp>
        <p:nvSpPr>
          <p:cNvPr id="97" name="Google Shape;97;p5"/>
          <p:cNvSpPr txBox="1"/>
          <p:nvPr/>
        </p:nvSpPr>
        <p:spPr>
          <a:xfrm>
            <a:off x="7409260" y="4107090"/>
            <a:ext cx="1334690" cy="205184"/>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50">
                <a:solidFill>
                  <a:srgbClr val="1F2121"/>
                </a:solidFill>
                <a:latin typeface="Arial"/>
                <a:ea typeface="Arial"/>
                <a:cs typeface="Arial"/>
                <a:sym typeface="Arial"/>
              </a:rPr>
              <a:t>After </a:t>
            </a:r>
            <a:r>
              <a:rPr lang="en-US" sz="1250">
                <a:solidFill>
                  <a:srgbClr val="343636"/>
                </a:solidFill>
                <a:latin typeface="Arial"/>
                <a:ea typeface="Arial"/>
                <a:cs typeface="Arial"/>
                <a:sym typeface="Arial"/>
              </a:rPr>
              <a:t>a </a:t>
            </a:r>
            <a:r>
              <a:rPr lang="en-US" sz="1250">
                <a:solidFill>
                  <a:srgbClr val="1F2121"/>
                </a:solidFill>
                <a:latin typeface="Arial"/>
                <a:ea typeface="Arial"/>
                <a:cs typeface="Arial"/>
                <a:sym typeface="Arial"/>
              </a:rPr>
              <a:t>Treatment</a:t>
            </a:r>
            <a:endParaRPr sz="1250">
              <a:solidFill>
                <a:schemeClr val="dk1"/>
              </a:solidFill>
              <a:latin typeface="Arial"/>
              <a:ea typeface="Arial"/>
              <a:cs typeface="Arial"/>
              <a:sym typeface="Arial"/>
            </a:endParaRPr>
          </a:p>
        </p:txBody>
      </p:sp>
      <p:sp>
        <p:nvSpPr>
          <p:cNvPr id="98" name="Google Shape;98;p5"/>
          <p:cNvSpPr txBox="1"/>
          <p:nvPr/>
        </p:nvSpPr>
        <p:spPr>
          <a:xfrm>
            <a:off x="411312" y="4593815"/>
            <a:ext cx="9712960" cy="2129429"/>
          </a:xfrm>
          <a:prstGeom prst="rect">
            <a:avLst/>
          </a:prstGeom>
          <a:noFill/>
          <a:ln>
            <a:noFill/>
          </a:ln>
        </p:spPr>
        <p:txBody>
          <a:bodyPr anchorCtr="0" anchor="t" bIns="0" lIns="0" spcFirstLastPara="1" rIns="0" wrap="square" tIns="13325">
            <a:spAutoFit/>
          </a:bodyPr>
          <a:lstStyle/>
          <a:p>
            <a:pPr indent="0" lvl="0" marL="40640" marR="0" rtl="0" algn="l">
              <a:lnSpc>
                <a:spcPct val="100000"/>
              </a:lnSpc>
              <a:spcBef>
                <a:spcPts val="0"/>
              </a:spcBef>
              <a:spcAft>
                <a:spcPts val="0"/>
              </a:spcAft>
              <a:buNone/>
            </a:pPr>
            <a:r>
              <a:rPr b="1" lang="en-US" sz="1700">
                <a:solidFill>
                  <a:srgbClr val="2370A5"/>
                </a:solidFill>
                <a:latin typeface="Times New Roman"/>
                <a:ea typeface="Times New Roman"/>
                <a:cs typeface="Times New Roman"/>
                <a:sym typeface="Times New Roman"/>
              </a:rPr>
              <a:t>OMNIA Applications</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400">
                <a:solidFill>
                  <a:schemeClr val="dk1"/>
                </a:solidFill>
                <a:latin typeface="Times New Roman"/>
                <a:ea typeface="Times New Roman"/>
                <a:cs typeface="Times New Roman"/>
                <a:sym typeface="Times New Roman"/>
              </a:rPr>
              <a:t>- </a:t>
            </a:r>
            <a:r>
              <a:rPr lang="en-US" sz="1400">
                <a:solidFill>
                  <a:schemeClr val="dk1"/>
                </a:solidFill>
                <a:latin typeface="Times New Roman"/>
                <a:ea typeface="Times New Roman"/>
                <a:cs typeface="Times New Roman"/>
                <a:sym typeface="Times New Roman"/>
              </a:rPr>
              <a:t>Hair Removal</a:t>
            </a:r>
            <a:endParaRPr/>
          </a:p>
          <a:p>
            <a:pPr indent="0" lvl="0" marL="0" marR="0" rtl="0" algn="l">
              <a:spcBef>
                <a:spcPts val="0"/>
              </a:spcBef>
              <a:spcAft>
                <a:spcPts val="0"/>
              </a:spcAft>
              <a:buNone/>
            </a:pPr>
            <a:r>
              <a:rPr lang="en-US" sz="1400">
                <a:solidFill>
                  <a:schemeClr val="dk1"/>
                </a:solidFill>
                <a:latin typeface="Times New Roman"/>
                <a:ea typeface="Times New Roman"/>
                <a:cs typeface="Times New Roman"/>
                <a:sym typeface="Times New Roman"/>
              </a:rPr>
              <a:t>- Hyperpigmentation Therapy</a:t>
            </a:r>
            <a:endParaRPr/>
          </a:p>
          <a:p>
            <a:pPr indent="0" lvl="0" marL="0" marR="0" rtl="0" algn="l">
              <a:spcBef>
                <a:spcPts val="0"/>
              </a:spcBef>
              <a:spcAft>
                <a:spcPts val="0"/>
              </a:spcAft>
              <a:buNone/>
            </a:pPr>
            <a:r>
              <a:rPr lang="en-US" sz="1400">
                <a:solidFill>
                  <a:schemeClr val="dk1"/>
                </a:solidFill>
                <a:latin typeface="Times New Roman"/>
                <a:ea typeface="Times New Roman"/>
                <a:cs typeface="Times New Roman"/>
                <a:sym typeface="Times New Roman"/>
              </a:rPr>
              <a:t>- Vascular Legion Therapy</a:t>
            </a:r>
            <a:endParaRPr/>
          </a:p>
          <a:p>
            <a:pPr indent="0" lvl="0" marL="0" marR="0" rtl="0" algn="l">
              <a:lnSpc>
                <a:spcPct val="100000"/>
              </a:lnSpc>
              <a:spcBef>
                <a:spcPts val="0"/>
              </a:spcBef>
              <a:spcAft>
                <a:spcPts val="0"/>
              </a:spcAft>
              <a:buNone/>
            </a:pPr>
            <a:r>
              <a:t/>
            </a:r>
            <a:endParaRPr sz="1400">
              <a:solidFill>
                <a:schemeClr val="dk1"/>
              </a:solidFill>
              <a:latin typeface="Arial"/>
              <a:ea typeface="Arial"/>
              <a:cs typeface="Arial"/>
              <a:sym typeface="Arial"/>
            </a:endParaRPr>
          </a:p>
          <a:p>
            <a:pPr indent="0" lvl="0" marL="0" marR="0" rtl="0" algn="l">
              <a:lnSpc>
                <a:spcPct val="100000"/>
              </a:lnSpc>
              <a:spcBef>
                <a:spcPts val="30"/>
              </a:spcBef>
              <a:spcAft>
                <a:spcPts val="0"/>
              </a:spcAft>
              <a:buNone/>
            </a:pPr>
            <a:r>
              <a:t/>
            </a:r>
            <a:endParaRPr sz="115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b="1" lang="en-US" sz="1700">
                <a:solidFill>
                  <a:srgbClr val="2370A5"/>
                </a:solidFill>
                <a:latin typeface="Times New Roman"/>
                <a:ea typeface="Times New Roman"/>
                <a:cs typeface="Times New Roman"/>
                <a:sym typeface="Times New Roman"/>
              </a:rPr>
              <a:t>Features of SHR and SSR Handpieces</a:t>
            </a:r>
            <a:endParaRPr b="1" sz="17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	- The SSR and SHR treatment options are able to deliver the light energy at a steadier, slower rate while using the same energy thus creating a</a:t>
            </a:r>
            <a:endParaRPr/>
          </a:p>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	   more comfortable treatment process. </a:t>
            </a:r>
            <a:endParaRPr/>
          </a:p>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	- Minimize the risk of adverse reaction and better clinical outcomes.</a:t>
            </a:r>
            <a:endParaRPr/>
          </a:p>
        </p:txBody>
      </p:sp>
      <p:sp>
        <p:nvSpPr>
          <p:cNvPr id="99" name="Google Shape;99;p5"/>
          <p:cNvSpPr txBox="1"/>
          <p:nvPr/>
        </p:nvSpPr>
        <p:spPr>
          <a:xfrm>
            <a:off x="3248492" y="4962440"/>
            <a:ext cx="44196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imes New Roman"/>
                <a:ea typeface="Times New Roman"/>
                <a:cs typeface="Times New Roman"/>
                <a:sym typeface="Times New Roman"/>
              </a:rPr>
              <a:t>- Skin Rejuvenation</a:t>
            </a:r>
            <a:endParaRPr/>
          </a:p>
          <a:p>
            <a:pPr indent="0" lvl="0" marL="0" marR="0" rtl="0" algn="l">
              <a:spcBef>
                <a:spcPts val="0"/>
              </a:spcBef>
              <a:spcAft>
                <a:spcPts val="0"/>
              </a:spcAft>
              <a:buNone/>
            </a:pPr>
            <a:r>
              <a:rPr lang="en-US" sz="1400">
                <a:solidFill>
                  <a:schemeClr val="dk1"/>
                </a:solidFill>
                <a:latin typeface="Times New Roman"/>
                <a:ea typeface="Times New Roman"/>
                <a:cs typeface="Times New Roman"/>
                <a:sym typeface="Times New Roman"/>
              </a:rPr>
              <a:t>- Acne Clearance</a:t>
            </a:r>
            <a:endParaRPr/>
          </a:p>
          <a:p>
            <a:pPr indent="0" lvl="0" marL="0" marR="0" rtl="0" algn="l">
              <a:spcBef>
                <a:spcPts val="0"/>
              </a:spcBef>
              <a:spcAft>
                <a:spcPts val="0"/>
              </a:spcAft>
              <a:buNone/>
            </a:pPr>
            <a:r>
              <a:rPr lang="en-US" sz="1400">
                <a:solidFill>
                  <a:schemeClr val="dk1"/>
                </a:solidFill>
                <a:latin typeface="Times New Roman"/>
                <a:ea typeface="Times New Roman"/>
                <a:cs typeface="Times New Roman"/>
                <a:sym typeface="Times New Roman"/>
              </a:rPr>
              <a:t>- SHR Skin Rejuvenation/ Super Hair Removal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6"/>
          <p:cNvPicPr preferRelativeResize="0"/>
          <p:nvPr/>
        </p:nvPicPr>
        <p:blipFill rotWithShape="1">
          <a:blip r:embed="rId3">
            <a:alphaModFix/>
          </a:blip>
          <a:srcRect b="0" l="0" r="0" t="0"/>
          <a:stretch/>
        </p:blipFill>
        <p:spPr>
          <a:xfrm>
            <a:off x="329854" y="880306"/>
            <a:ext cx="2809867" cy="1552629"/>
          </a:xfrm>
          <a:prstGeom prst="rect">
            <a:avLst/>
          </a:prstGeom>
          <a:noFill/>
          <a:ln>
            <a:noFill/>
          </a:ln>
        </p:spPr>
      </p:pic>
      <p:pic>
        <p:nvPicPr>
          <p:cNvPr id="105" name="Google Shape;105;p6"/>
          <p:cNvPicPr preferRelativeResize="0"/>
          <p:nvPr/>
        </p:nvPicPr>
        <p:blipFill rotWithShape="1">
          <a:blip r:embed="rId4">
            <a:alphaModFix/>
          </a:blip>
          <a:srcRect b="0" l="0" r="0" t="0"/>
          <a:stretch/>
        </p:blipFill>
        <p:spPr>
          <a:xfrm>
            <a:off x="5448699" y="305711"/>
            <a:ext cx="2870951" cy="2053871"/>
          </a:xfrm>
          <a:prstGeom prst="rect">
            <a:avLst/>
          </a:prstGeom>
          <a:noFill/>
          <a:ln>
            <a:noFill/>
          </a:ln>
        </p:spPr>
      </p:pic>
      <p:pic>
        <p:nvPicPr>
          <p:cNvPr id="106" name="Google Shape;106;p6"/>
          <p:cNvPicPr preferRelativeResize="0"/>
          <p:nvPr/>
        </p:nvPicPr>
        <p:blipFill rotWithShape="1">
          <a:blip r:embed="rId5">
            <a:alphaModFix/>
          </a:blip>
          <a:srcRect b="0" l="0" r="0" t="0"/>
          <a:stretch/>
        </p:blipFill>
        <p:spPr>
          <a:xfrm>
            <a:off x="3139721" y="2475725"/>
            <a:ext cx="4410270" cy="1638207"/>
          </a:xfrm>
          <a:prstGeom prst="rect">
            <a:avLst/>
          </a:prstGeom>
          <a:noFill/>
          <a:ln>
            <a:noFill/>
          </a:ln>
        </p:spPr>
      </p:pic>
      <p:pic>
        <p:nvPicPr>
          <p:cNvPr id="107" name="Google Shape;107;p6"/>
          <p:cNvPicPr preferRelativeResize="0"/>
          <p:nvPr/>
        </p:nvPicPr>
        <p:blipFill rotWithShape="1">
          <a:blip r:embed="rId6">
            <a:alphaModFix/>
          </a:blip>
          <a:srcRect b="0" l="0" r="0" t="0"/>
          <a:stretch/>
        </p:blipFill>
        <p:spPr>
          <a:xfrm>
            <a:off x="8503836" y="1213185"/>
            <a:ext cx="1679868" cy="1546516"/>
          </a:xfrm>
          <a:prstGeom prst="rect">
            <a:avLst/>
          </a:prstGeom>
          <a:noFill/>
          <a:ln>
            <a:noFill/>
          </a:ln>
        </p:spPr>
      </p:pic>
      <p:pic>
        <p:nvPicPr>
          <p:cNvPr id="108" name="Google Shape;108;p6"/>
          <p:cNvPicPr preferRelativeResize="0"/>
          <p:nvPr/>
        </p:nvPicPr>
        <p:blipFill rotWithShape="1">
          <a:blip r:embed="rId7">
            <a:alphaModFix/>
          </a:blip>
          <a:srcRect b="0" l="0" r="0" t="0"/>
          <a:stretch/>
        </p:blipFill>
        <p:spPr>
          <a:xfrm>
            <a:off x="2327302" y="4113932"/>
            <a:ext cx="7543883" cy="2328943"/>
          </a:xfrm>
          <a:prstGeom prst="rect">
            <a:avLst/>
          </a:prstGeom>
          <a:noFill/>
          <a:ln>
            <a:noFill/>
          </a:ln>
        </p:spPr>
      </p:pic>
      <p:sp>
        <p:nvSpPr>
          <p:cNvPr id="109" name="Google Shape;109;p6"/>
          <p:cNvSpPr/>
          <p:nvPr/>
        </p:nvSpPr>
        <p:spPr>
          <a:xfrm>
            <a:off x="8313539" y="1699410"/>
            <a:ext cx="476884" cy="0"/>
          </a:xfrm>
          <a:custGeom>
            <a:rect b="b" l="l" r="r" t="t"/>
            <a:pathLst>
              <a:path extrusionOk="0" h="120000" w="476884">
                <a:moveTo>
                  <a:pt x="0" y="0"/>
                </a:moveTo>
                <a:lnTo>
                  <a:pt x="476455"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6"/>
          <p:cNvSpPr txBox="1"/>
          <p:nvPr/>
        </p:nvSpPr>
        <p:spPr>
          <a:xfrm>
            <a:off x="1576265" y="1118991"/>
            <a:ext cx="7324968" cy="736600"/>
          </a:xfrm>
          <a:prstGeom prst="rect">
            <a:avLst/>
          </a:prstGeom>
          <a:noFill/>
          <a:ln>
            <a:noFill/>
          </a:ln>
        </p:spPr>
        <p:txBody>
          <a:bodyPr anchorCtr="0" anchor="t" bIns="0" lIns="0" spcFirstLastPara="1" rIns="0" wrap="square" tIns="13950">
            <a:spAutoFit/>
          </a:bodyPr>
          <a:lstStyle/>
          <a:p>
            <a:pPr indent="0" lvl="0" marL="7108825" marR="0" rtl="0" algn="l">
              <a:spcBef>
                <a:spcPts val="0"/>
              </a:spcBef>
              <a:spcAft>
                <a:spcPts val="0"/>
              </a:spcAft>
              <a:buNone/>
            </a:pPr>
            <a:r>
              <a:rPr lang="en-US" sz="1800">
                <a:solidFill>
                  <a:srgbClr val="000000"/>
                </a:solidFill>
                <a:latin typeface="Calibri"/>
                <a:ea typeface="Calibri"/>
                <a:cs typeface="Calibri"/>
                <a:sym typeface="Calibri"/>
              </a:rPr>
              <a:t>•</a:t>
            </a:r>
            <a:endParaRPr sz="1800">
              <a:solidFill>
                <a:srgbClr val="000000"/>
              </a:solidFill>
              <a:latin typeface="Calibri"/>
              <a:ea typeface="Calibri"/>
              <a:cs typeface="Calibri"/>
              <a:sym typeface="Calibri"/>
            </a:endParaRPr>
          </a:p>
        </p:txBody>
      </p:sp>
      <p:sp>
        <p:nvSpPr>
          <p:cNvPr id="111" name="Google Shape;111;p6"/>
          <p:cNvSpPr txBox="1"/>
          <p:nvPr/>
        </p:nvSpPr>
        <p:spPr>
          <a:xfrm>
            <a:off x="329854" y="2507037"/>
            <a:ext cx="2343210" cy="843244"/>
          </a:xfrm>
          <a:prstGeom prst="rect">
            <a:avLst/>
          </a:prstGeom>
          <a:noFill/>
          <a:ln>
            <a:noFill/>
          </a:ln>
        </p:spPr>
        <p:txBody>
          <a:bodyPr anchorCtr="0" anchor="t" bIns="0" lIns="0" spcFirstLastPara="1" rIns="0" wrap="square" tIns="43800">
            <a:spAutoFit/>
          </a:bodyPr>
          <a:lstStyle/>
          <a:p>
            <a:pPr indent="-319405" lvl="0" marL="331470" marR="5080" rtl="0" algn="l">
              <a:lnSpc>
                <a:spcPct val="109500"/>
              </a:lnSpc>
              <a:spcBef>
                <a:spcPts val="0"/>
              </a:spcBef>
              <a:spcAft>
                <a:spcPts val="0"/>
              </a:spcAft>
              <a:buNone/>
            </a:pPr>
            <a:r>
              <a:rPr lang="en-US" sz="2450">
                <a:solidFill>
                  <a:srgbClr val="C32436"/>
                </a:solidFill>
                <a:latin typeface="Arial"/>
                <a:ea typeface="Arial"/>
                <a:cs typeface="Arial"/>
                <a:sym typeface="Arial"/>
              </a:rPr>
              <a:t>Handpiece connector</a:t>
            </a:r>
            <a:endParaRPr sz="1300">
              <a:solidFill>
                <a:schemeClr val="dk1"/>
              </a:solidFill>
              <a:latin typeface="Times New Roman"/>
              <a:ea typeface="Times New Roman"/>
              <a:cs typeface="Times New Roman"/>
              <a:sym typeface="Times New Roman"/>
            </a:endParaRPr>
          </a:p>
        </p:txBody>
      </p:sp>
      <p:sp>
        <p:nvSpPr>
          <p:cNvPr id="112" name="Google Shape;112;p6"/>
          <p:cNvSpPr txBox="1"/>
          <p:nvPr/>
        </p:nvSpPr>
        <p:spPr>
          <a:xfrm>
            <a:off x="6280003" y="2461160"/>
            <a:ext cx="3763863" cy="812274"/>
          </a:xfrm>
          <a:prstGeom prst="rect">
            <a:avLst/>
          </a:prstGeom>
          <a:noFill/>
          <a:ln>
            <a:noFill/>
          </a:ln>
        </p:spPr>
        <p:txBody>
          <a:bodyPr anchorCtr="0" anchor="t" bIns="0" lIns="0" spcFirstLastPara="1" rIns="0" wrap="square" tIns="12050">
            <a:spAutoFit/>
          </a:bodyPr>
          <a:lstStyle/>
          <a:p>
            <a:pPr indent="4445" lvl="0" marL="12700" marR="5080" rtl="0" algn="l">
              <a:lnSpc>
                <a:spcPct val="135800"/>
              </a:lnSpc>
              <a:spcBef>
                <a:spcPts val="0"/>
              </a:spcBef>
              <a:spcAft>
                <a:spcPts val="0"/>
              </a:spcAft>
              <a:buNone/>
            </a:pPr>
            <a:r>
              <a:rPr lang="en-US" sz="1300">
                <a:solidFill>
                  <a:srgbClr val="151618"/>
                </a:solidFill>
                <a:latin typeface="Times New Roman"/>
                <a:ea typeface="Times New Roman"/>
                <a:cs typeface="Times New Roman"/>
                <a:sym typeface="Times New Roman"/>
              </a:rPr>
              <a:t>Double fixed </a:t>
            </a:r>
            <a:r>
              <a:rPr lang="en-US" sz="1300">
                <a:solidFill>
                  <a:srgbClr val="2A2B2D"/>
                </a:solidFill>
                <a:latin typeface="Times New Roman"/>
                <a:ea typeface="Times New Roman"/>
                <a:cs typeface="Times New Roman"/>
                <a:sym typeface="Times New Roman"/>
              </a:rPr>
              <a:t>sapphires</a:t>
            </a:r>
            <a:r>
              <a:rPr lang="en-US" sz="1300">
                <a:solidFill>
                  <a:srgbClr val="484B4D"/>
                </a:solidFill>
                <a:latin typeface="Times New Roman"/>
                <a:ea typeface="Times New Roman"/>
                <a:cs typeface="Times New Roman"/>
                <a:sym typeface="Times New Roman"/>
              </a:rPr>
              <a:t>~</a:t>
            </a:r>
            <a:r>
              <a:rPr lang="en-US" sz="1300">
                <a:solidFill>
                  <a:srgbClr val="151618"/>
                </a:solidFill>
                <a:latin typeface="Times New Roman"/>
                <a:ea typeface="Times New Roman"/>
                <a:cs typeface="Times New Roman"/>
                <a:sym typeface="Times New Roman"/>
              </a:rPr>
              <a:t>1</a:t>
            </a:r>
            <a:r>
              <a:rPr lang="en-US" sz="1300">
                <a:solidFill>
                  <a:srgbClr val="2A2B2D"/>
                </a:solidFill>
                <a:latin typeface="Times New Roman"/>
                <a:ea typeface="Times New Roman"/>
                <a:cs typeface="Times New Roman"/>
                <a:sym typeface="Times New Roman"/>
              </a:rPr>
              <a:t>0x50 mm spot size</a:t>
            </a:r>
            <a:r>
              <a:rPr lang="en-US" sz="1300">
                <a:solidFill>
                  <a:srgbClr val="484B4D"/>
                </a:solidFill>
                <a:latin typeface="Times New Roman"/>
                <a:ea typeface="Times New Roman"/>
                <a:cs typeface="Times New Roman"/>
                <a:sym typeface="Times New Roman"/>
              </a:rPr>
              <a:t>,  </a:t>
            </a:r>
            <a:endParaRPr sz="1300">
              <a:solidFill>
                <a:srgbClr val="484B4D"/>
              </a:solidFill>
              <a:latin typeface="Times New Roman"/>
              <a:ea typeface="Times New Roman"/>
              <a:cs typeface="Times New Roman"/>
              <a:sym typeface="Times New Roman"/>
            </a:endParaRPr>
          </a:p>
          <a:p>
            <a:pPr indent="4445" lvl="0" marL="12700" marR="5080" rtl="0" algn="l">
              <a:lnSpc>
                <a:spcPct val="135800"/>
              </a:lnSpc>
              <a:spcBef>
                <a:spcPts val="95"/>
              </a:spcBef>
              <a:spcAft>
                <a:spcPts val="0"/>
              </a:spcAft>
              <a:buNone/>
            </a:pPr>
            <a:r>
              <a:rPr lang="en-US" sz="1300">
                <a:solidFill>
                  <a:srgbClr val="2A2B2D"/>
                </a:solidFill>
                <a:latin typeface="Times New Roman"/>
                <a:ea typeface="Times New Roman"/>
                <a:cs typeface="Times New Roman"/>
                <a:sym typeface="Times New Roman"/>
              </a:rPr>
              <a:t>strong energy</a:t>
            </a:r>
            <a:r>
              <a:rPr lang="en-US" sz="1300">
                <a:solidFill>
                  <a:srgbClr val="484B4D"/>
                </a:solidFill>
                <a:latin typeface="Times New Roman"/>
                <a:ea typeface="Times New Roman"/>
                <a:cs typeface="Times New Roman"/>
                <a:sym typeface="Times New Roman"/>
              </a:rPr>
              <a:t>, </a:t>
            </a:r>
            <a:r>
              <a:rPr lang="en-US" sz="1300">
                <a:solidFill>
                  <a:srgbClr val="151618"/>
                </a:solidFill>
                <a:latin typeface="Times New Roman"/>
                <a:ea typeface="Times New Roman"/>
                <a:cs typeface="Times New Roman"/>
                <a:sym typeface="Times New Roman"/>
              </a:rPr>
              <a:t>long </a:t>
            </a:r>
            <a:r>
              <a:rPr lang="en-US" sz="1300">
                <a:solidFill>
                  <a:srgbClr val="2A2B2D"/>
                </a:solidFill>
                <a:latin typeface="Times New Roman"/>
                <a:ea typeface="Times New Roman"/>
                <a:cs typeface="Times New Roman"/>
                <a:sym typeface="Times New Roman"/>
              </a:rPr>
              <a:t>working time</a:t>
            </a:r>
            <a:r>
              <a:rPr lang="en-US" sz="1300">
                <a:solidFill>
                  <a:srgbClr val="484B4D"/>
                </a:solidFill>
                <a:latin typeface="Times New Roman"/>
                <a:ea typeface="Times New Roman"/>
                <a:cs typeface="Times New Roman"/>
                <a:sym typeface="Times New Roman"/>
              </a:rPr>
              <a:t>,  </a:t>
            </a:r>
            <a:r>
              <a:rPr lang="en-US" sz="1300">
                <a:solidFill>
                  <a:srgbClr val="2A2B2D"/>
                </a:solidFill>
                <a:latin typeface="Times New Roman"/>
                <a:ea typeface="Times New Roman"/>
                <a:cs typeface="Times New Roman"/>
                <a:sym typeface="Times New Roman"/>
              </a:rPr>
              <a:t>built in cooling for treatment comfort. </a:t>
            </a:r>
            <a:endParaRPr sz="1250">
              <a:solidFill>
                <a:schemeClr val="dk1"/>
              </a:solidFill>
              <a:latin typeface="Times New Roman"/>
              <a:ea typeface="Times New Roman"/>
              <a:cs typeface="Times New Roman"/>
              <a:sym typeface="Times New Roman"/>
            </a:endParaRPr>
          </a:p>
        </p:txBody>
      </p:sp>
      <p:sp>
        <p:nvSpPr>
          <p:cNvPr id="113" name="Google Shape;113;p6"/>
          <p:cNvSpPr txBox="1"/>
          <p:nvPr/>
        </p:nvSpPr>
        <p:spPr>
          <a:xfrm>
            <a:off x="3964355" y="4403092"/>
            <a:ext cx="1733949" cy="28277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1750">
                <a:solidFill>
                  <a:schemeClr val="accent1"/>
                </a:solidFill>
                <a:latin typeface="Times New Roman"/>
                <a:ea typeface="Times New Roman"/>
                <a:cs typeface="Times New Roman"/>
                <a:sym typeface="Times New Roman"/>
              </a:rPr>
              <a:t>2 Handpieces</a:t>
            </a:r>
            <a:endParaRPr b="1" sz="1750">
              <a:solidFill>
                <a:schemeClr val="accent1"/>
              </a:solidFill>
              <a:latin typeface="Times New Roman"/>
              <a:ea typeface="Times New Roman"/>
              <a:cs typeface="Times New Roman"/>
              <a:sym typeface="Times New Roman"/>
            </a:endParaRPr>
          </a:p>
        </p:txBody>
      </p:sp>
      <p:sp>
        <p:nvSpPr>
          <p:cNvPr id="114" name="Google Shape;114;p6"/>
          <p:cNvSpPr txBox="1"/>
          <p:nvPr/>
        </p:nvSpPr>
        <p:spPr>
          <a:xfrm>
            <a:off x="596708" y="6444693"/>
            <a:ext cx="3942321" cy="32385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950">
                <a:solidFill>
                  <a:srgbClr val="C32436"/>
                </a:solidFill>
                <a:latin typeface="Arial"/>
                <a:ea typeface="Arial"/>
                <a:cs typeface="Arial"/>
                <a:sym typeface="Arial"/>
              </a:rPr>
              <a:t>High Repetition Rate</a:t>
            </a:r>
            <a:endParaRPr sz="1300">
              <a:solidFill>
                <a:schemeClr val="dk1"/>
              </a:solidFill>
              <a:latin typeface="Times New Roman"/>
              <a:ea typeface="Times New Roman"/>
              <a:cs typeface="Times New Roman"/>
              <a:sym typeface="Times New Roman"/>
            </a:endParaRPr>
          </a:p>
        </p:txBody>
      </p:sp>
      <p:sp>
        <p:nvSpPr>
          <p:cNvPr id="115" name="Google Shape;115;p6"/>
          <p:cNvSpPr txBox="1"/>
          <p:nvPr/>
        </p:nvSpPr>
        <p:spPr>
          <a:xfrm>
            <a:off x="6686550" y="6033995"/>
            <a:ext cx="3657600" cy="357662"/>
          </a:xfrm>
          <a:prstGeom prst="rect">
            <a:avLst/>
          </a:prstGeom>
          <a:noFill/>
          <a:ln>
            <a:noFill/>
          </a:ln>
        </p:spPr>
        <p:txBody>
          <a:bodyPr anchorCtr="0" anchor="t" bIns="0" lIns="0" spcFirstLastPara="1" rIns="0" wrap="square" tIns="17775">
            <a:spAutoFit/>
          </a:bodyPr>
          <a:lstStyle/>
          <a:p>
            <a:pPr indent="-350519" lvl="0" marL="362585" marR="5080" rtl="0" algn="l">
              <a:lnSpc>
                <a:spcPct val="125499"/>
              </a:lnSpc>
              <a:spcBef>
                <a:spcPts val="0"/>
              </a:spcBef>
              <a:spcAft>
                <a:spcPts val="0"/>
              </a:spcAft>
              <a:buNone/>
            </a:pPr>
            <a:r>
              <a:rPr lang="en-US" sz="1950">
                <a:solidFill>
                  <a:srgbClr val="C32436"/>
                </a:solidFill>
                <a:latin typeface="Arial"/>
                <a:ea typeface="Arial"/>
                <a:cs typeface="Arial"/>
                <a:sym typeface="Arial"/>
              </a:rPr>
              <a:t>Large flashlamp</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7"/>
          <p:cNvPicPr preferRelativeResize="0"/>
          <p:nvPr/>
        </p:nvPicPr>
        <p:blipFill rotWithShape="1">
          <a:blip r:embed="rId3">
            <a:alphaModFix/>
          </a:blip>
          <a:srcRect b="0" l="0" r="0" t="0"/>
          <a:stretch/>
        </p:blipFill>
        <p:spPr>
          <a:xfrm>
            <a:off x="2363952" y="1398075"/>
            <a:ext cx="2425038" cy="971921"/>
          </a:xfrm>
          <a:prstGeom prst="rect">
            <a:avLst/>
          </a:prstGeom>
          <a:noFill/>
          <a:ln>
            <a:noFill/>
          </a:ln>
        </p:spPr>
      </p:pic>
      <p:sp>
        <p:nvSpPr>
          <p:cNvPr id="121" name="Google Shape;121;p7"/>
          <p:cNvSpPr txBox="1"/>
          <p:nvPr/>
        </p:nvSpPr>
        <p:spPr>
          <a:xfrm>
            <a:off x="354287" y="953430"/>
            <a:ext cx="2360720" cy="25904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600">
                <a:solidFill>
                  <a:schemeClr val="accent1"/>
                </a:solidFill>
                <a:latin typeface="Times New Roman"/>
                <a:ea typeface="Times New Roman"/>
                <a:cs typeface="Times New Roman"/>
                <a:sym typeface="Times New Roman"/>
              </a:rPr>
              <a:t>Five Wavelength Filters</a:t>
            </a:r>
            <a:endParaRPr b="1" sz="1600">
              <a:solidFill>
                <a:schemeClr val="accent1"/>
              </a:solidFill>
              <a:latin typeface="Times New Roman"/>
              <a:ea typeface="Times New Roman"/>
              <a:cs typeface="Times New Roman"/>
              <a:sym typeface="Times New Roman"/>
            </a:endParaRPr>
          </a:p>
        </p:txBody>
      </p:sp>
      <p:sp>
        <p:nvSpPr>
          <p:cNvPr id="122" name="Google Shape;122;p7"/>
          <p:cNvSpPr txBox="1"/>
          <p:nvPr/>
        </p:nvSpPr>
        <p:spPr>
          <a:xfrm>
            <a:off x="399770" y="1332172"/>
            <a:ext cx="1359535"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rgbClr val="0A0C0C"/>
                </a:solidFill>
                <a:latin typeface="Times New Roman"/>
                <a:ea typeface="Times New Roman"/>
                <a:cs typeface="Times New Roman"/>
                <a:sym typeface="Times New Roman"/>
              </a:rPr>
              <a:t>480nm - 950nm</a:t>
            </a:r>
            <a:endParaRPr sz="1200">
              <a:solidFill>
                <a:schemeClr val="dk1"/>
              </a:solidFill>
              <a:latin typeface="Times New Roman"/>
              <a:ea typeface="Times New Roman"/>
              <a:cs typeface="Times New Roman"/>
              <a:sym typeface="Times New Roman"/>
            </a:endParaRPr>
          </a:p>
        </p:txBody>
      </p:sp>
      <p:sp>
        <p:nvSpPr>
          <p:cNvPr id="123" name="Google Shape;123;p7"/>
          <p:cNvSpPr txBox="1"/>
          <p:nvPr/>
        </p:nvSpPr>
        <p:spPr>
          <a:xfrm>
            <a:off x="396257" y="2081287"/>
            <a:ext cx="1363048"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rgbClr val="0A0C0C"/>
                </a:solidFill>
                <a:latin typeface="Times New Roman"/>
                <a:ea typeface="Times New Roman"/>
                <a:cs typeface="Times New Roman"/>
                <a:sym typeface="Times New Roman"/>
              </a:rPr>
              <a:t>640nm - 950nm</a:t>
            </a:r>
            <a:endParaRPr sz="1200">
              <a:solidFill>
                <a:schemeClr val="dk1"/>
              </a:solidFill>
              <a:latin typeface="Times New Roman"/>
              <a:ea typeface="Times New Roman"/>
              <a:cs typeface="Times New Roman"/>
              <a:sym typeface="Times New Roman"/>
            </a:endParaRPr>
          </a:p>
        </p:txBody>
      </p:sp>
      <p:sp>
        <p:nvSpPr>
          <p:cNvPr id="124" name="Google Shape;124;p7"/>
          <p:cNvSpPr txBox="1"/>
          <p:nvPr/>
        </p:nvSpPr>
        <p:spPr>
          <a:xfrm>
            <a:off x="391583" y="1588982"/>
            <a:ext cx="1344930"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rgbClr val="0A0C0C"/>
                </a:solidFill>
                <a:latin typeface="Times New Roman"/>
                <a:ea typeface="Times New Roman"/>
                <a:cs typeface="Times New Roman"/>
                <a:sym typeface="Times New Roman"/>
              </a:rPr>
              <a:t>530nm - 950nm</a:t>
            </a:r>
            <a:endParaRPr sz="1200">
              <a:solidFill>
                <a:schemeClr val="dk1"/>
              </a:solidFill>
              <a:latin typeface="Times New Roman"/>
              <a:ea typeface="Times New Roman"/>
              <a:cs typeface="Times New Roman"/>
              <a:sym typeface="Times New Roman"/>
            </a:endParaRPr>
          </a:p>
        </p:txBody>
      </p:sp>
      <p:sp>
        <p:nvSpPr>
          <p:cNvPr id="125" name="Google Shape;125;p7"/>
          <p:cNvSpPr txBox="1"/>
          <p:nvPr/>
        </p:nvSpPr>
        <p:spPr>
          <a:xfrm>
            <a:off x="404227" y="2341990"/>
            <a:ext cx="1355725"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rgbClr val="0A0C0C"/>
                </a:solidFill>
                <a:latin typeface="Times New Roman"/>
                <a:ea typeface="Times New Roman"/>
                <a:cs typeface="Times New Roman"/>
                <a:sym typeface="Times New Roman"/>
              </a:rPr>
              <a:t>690nm - 950</a:t>
            </a:r>
            <a:r>
              <a:rPr lang="en-US" sz="1200">
                <a:solidFill>
                  <a:srgbClr val="232423"/>
                </a:solidFill>
                <a:latin typeface="Times New Roman"/>
                <a:ea typeface="Times New Roman"/>
                <a:cs typeface="Times New Roman"/>
                <a:sym typeface="Times New Roman"/>
              </a:rPr>
              <a:t>n</a:t>
            </a:r>
            <a:r>
              <a:rPr lang="en-US" sz="1200">
                <a:solidFill>
                  <a:srgbClr val="0A0C0C"/>
                </a:solidFill>
                <a:latin typeface="Times New Roman"/>
                <a:ea typeface="Times New Roman"/>
                <a:cs typeface="Times New Roman"/>
                <a:sym typeface="Times New Roman"/>
              </a:rPr>
              <a:t>m</a:t>
            </a:r>
            <a:endParaRPr sz="1200">
              <a:solidFill>
                <a:schemeClr val="dk1"/>
              </a:solidFill>
              <a:latin typeface="Times New Roman"/>
              <a:ea typeface="Times New Roman"/>
              <a:cs typeface="Times New Roman"/>
              <a:sym typeface="Times New Roman"/>
            </a:endParaRPr>
          </a:p>
        </p:txBody>
      </p:sp>
      <p:sp>
        <p:nvSpPr>
          <p:cNvPr id="126" name="Google Shape;126;p7"/>
          <p:cNvSpPr txBox="1"/>
          <p:nvPr/>
        </p:nvSpPr>
        <p:spPr>
          <a:xfrm>
            <a:off x="399116" y="1835134"/>
            <a:ext cx="1337310" cy="1974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rgbClr val="0A0C0C"/>
                </a:solidFill>
                <a:latin typeface="Times New Roman"/>
                <a:ea typeface="Times New Roman"/>
                <a:cs typeface="Times New Roman"/>
                <a:sym typeface="Times New Roman"/>
              </a:rPr>
              <a:t>590nm - 950nm</a:t>
            </a:r>
            <a:endParaRPr sz="1200">
              <a:solidFill>
                <a:schemeClr val="dk1"/>
              </a:solidFill>
              <a:latin typeface="Times New Roman"/>
              <a:ea typeface="Times New Roman"/>
              <a:cs typeface="Times New Roman"/>
              <a:sym typeface="Times New Roman"/>
            </a:endParaRPr>
          </a:p>
        </p:txBody>
      </p:sp>
      <p:sp>
        <p:nvSpPr>
          <p:cNvPr id="127" name="Google Shape;127;p7"/>
          <p:cNvSpPr txBox="1"/>
          <p:nvPr/>
        </p:nvSpPr>
        <p:spPr>
          <a:xfrm>
            <a:off x="6157850" y="1150712"/>
            <a:ext cx="3209290" cy="560410"/>
          </a:xfrm>
          <a:prstGeom prst="rect">
            <a:avLst/>
          </a:prstGeom>
          <a:noFill/>
          <a:ln>
            <a:noFill/>
          </a:ln>
        </p:spPr>
        <p:txBody>
          <a:bodyPr anchorCtr="0" anchor="t" bIns="0" lIns="0" spcFirstLastPara="1" rIns="0" wrap="square" tIns="59675">
            <a:spAutoFit/>
          </a:bodyPr>
          <a:lstStyle/>
          <a:p>
            <a:pPr indent="0" lvl="0" marL="17780" marR="0" rtl="0" algn="l">
              <a:lnSpc>
                <a:spcPct val="100000"/>
              </a:lnSpc>
              <a:spcBef>
                <a:spcPts val="0"/>
              </a:spcBef>
              <a:spcAft>
                <a:spcPts val="0"/>
              </a:spcAft>
              <a:buNone/>
            </a:pPr>
            <a:r>
              <a:rPr b="1" lang="en-US" sz="1600">
                <a:solidFill>
                  <a:schemeClr val="accent1"/>
                </a:solidFill>
                <a:latin typeface="Times New Roman"/>
                <a:ea typeface="Times New Roman"/>
                <a:cs typeface="Times New Roman"/>
                <a:sym typeface="Times New Roman"/>
              </a:rPr>
              <a:t>Display</a:t>
            </a:r>
            <a:endParaRPr b="1" sz="1600">
              <a:solidFill>
                <a:schemeClr val="accent1"/>
              </a:solidFill>
              <a:latin typeface="Times New Roman"/>
              <a:ea typeface="Times New Roman"/>
              <a:cs typeface="Times New Roman"/>
              <a:sym typeface="Times New Roman"/>
            </a:endParaRPr>
          </a:p>
          <a:p>
            <a:pPr indent="0" lvl="0" marL="12700" marR="0" rtl="0" algn="l">
              <a:lnSpc>
                <a:spcPct val="100000"/>
              </a:lnSpc>
              <a:spcBef>
                <a:spcPts val="345"/>
              </a:spcBef>
              <a:spcAft>
                <a:spcPts val="0"/>
              </a:spcAft>
              <a:buNone/>
            </a:pPr>
            <a:r>
              <a:rPr lang="en-US" sz="1400">
                <a:solidFill>
                  <a:schemeClr val="dk1"/>
                </a:solidFill>
                <a:latin typeface="Times New Roman"/>
                <a:ea typeface="Times New Roman"/>
                <a:cs typeface="Times New Roman"/>
                <a:sym typeface="Times New Roman"/>
              </a:rPr>
              <a:t>15 inch, colorful touch screen.</a:t>
            </a:r>
            <a:endParaRPr sz="1400">
              <a:solidFill>
                <a:schemeClr val="dk1"/>
              </a:solidFill>
              <a:latin typeface="Times New Roman"/>
              <a:ea typeface="Times New Roman"/>
              <a:cs typeface="Times New Roman"/>
              <a:sym typeface="Times New Roman"/>
            </a:endParaRPr>
          </a:p>
        </p:txBody>
      </p:sp>
      <p:sp>
        <p:nvSpPr>
          <p:cNvPr id="128" name="Google Shape;128;p7"/>
          <p:cNvSpPr txBox="1"/>
          <p:nvPr/>
        </p:nvSpPr>
        <p:spPr>
          <a:xfrm>
            <a:off x="342070" y="3023205"/>
            <a:ext cx="5472199" cy="616836"/>
          </a:xfrm>
          <a:prstGeom prst="rect">
            <a:avLst/>
          </a:prstGeom>
          <a:noFill/>
          <a:ln>
            <a:noFill/>
          </a:ln>
        </p:spPr>
        <p:txBody>
          <a:bodyPr anchorCtr="0" anchor="t" bIns="0" lIns="0" spcFirstLastPara="1" rIns="0" wrap="square" tIns="59675">
            <a:spAutoFit/>
          </a:bodyPr>
          <a:lstStyle/>
          <a:p>
            <a:pPr indent="0" lvl="0" marL="12700" marR="0" rtl="0" algn="l">
              <a:lnSpc>
                <a:spcPct val="100000"/>
              </a:lnSpc>
              <a:spcBef>
                <a:spcPts val="0"/>
              </a:spcBef>
              <a:spcAft>
                <a:spcPts val="0"/>
              </a:spcAft>
              <a:buNone/>
            </a:pPr>
            <a:r>
              <a:rPr b="1" lang="en-US" sz="1600">
                <a:solidFill>
                  <a:schemeClr val="accent1"/>
                </a:solidFill>
                <a:latin typeface="Times New Roman"/>
                <a:ea typeface="Times New Roman"/>
                <a:cs typeface="Times New Roman"/>
                <a:sym typeface="Times New Roman"/>
              </a:rPr>
              <a:t>SHR mode &amp; SSR mode</a:t>
            </a:r>
            <a:endParaRPr b="1" sz="1600">
              <a:solidFill>
                <a:schemeClr val="accent1"/>
              </a:solidFill>
              <a:latin typeface="Times New Roman"/>
              <a:ea typeface="Times New Roman"/>
              <a:cs typeface="Times New Roman"/>
              <a:sym typeface="Times New Roman"/>
            </a:endParaRPr>
          </a:p>
          <a:p>
            <a:pPr indent="0" lvl="0" marL="12700" marR="0" rtl="0" algn="l">
              <a:lnSpc>
                <a:spcPct val="100000"/>
              </a:lnSpc>
              <a:spcBef>
                <a:spcPts val="470"/>
              </a:spcBef>
              <a:spcAft>
                <a:spcPts val="0"/>
              </a:spcAft>
              <a:buNone/>
            </a:pPr>
            <a:r>
              <a:t/>
            </a:r>
            <a:endParaRPr b="1" sz="1600">
              <a:solidFill>
                <a:schemeClr val="accent1"/>
              </a:solidFill>
              <a:latin typeface="Times New Roman"/>
              <a:ea typeface="Times New Roman"/>
              <a:cs typeface="Times New Roman"/>
              <a:sym typeface="Times New Roman"/>
            </a:endParaRPr>
          </a:p>
        </p:txBody>
      </p:sp>
      <p:pic>
        <p:nvPicPr>
          <p:cNvPr descr="Graphical user interface, application&#10;&#10;Description automatically generated" id="129" name="Google Shape;129;p7"/>
          <p:cNvPicPr preferRelativeResize="0"/>
          <p:nvPr/>
        </p:nvPicPr>
        <p:blipFill rotWithShape="1">
          <a:blip r:embed="rId4">
            <a:alphaModFix/>
          </a:blip>
          <a:srcRect b="0" l="0" r="0" t="0"/>
          <a:stretch/>
        </p:blipFill>
        <p:spPr>
          <a:xfrm>
            <a:off x="8447196" y="866988"/>
            <a:ext cx="1697636" cy="1325347"/>
          </a:xfrm>
          <a:prstGeom prst="rect">
            <a:avLst/>
          </a:prstGeom>
          <a:noFill/>
          <a:ln>
            <a:noFill/>
          </a:ln>
        </p:spPr>
      </p:pic>
      <p:pic>
        <p:nvPicPr>
          <p:cNvPr descr="A picture containing text&#10;&#10;Description automatically generated" id="130" name="Google Shape;130;p7"/>
          <p:cNvPicPr preferRelativeResize="0"/>
          <p:nvPr/>
        </p:nvPicPr>
        <p:blipFill rotWithShape="1">
          <a:blip r:embed="rId5">
            <a:alphaModFix/>
          </a:blip>
          <a:srcRect b="0" l="0" r="0" t="0"/>
          <a:stretch/>
        </p:blipFill>
        <p:spPr>
          <a:xfrm>
            <a:off x="5245720" y="3699069"/>
            <a:ext cx="4717430" cy="2019106"/>
          </a:xfrm>
          <a:prstGeom prst="rect">
            <a:avLst/>
          </a:prstGeom>
          <a:noFill/>
          <a:ln>
            <a:noFill/>
          </a:ln>
        </p:spPr>
      </p:pic>
      <p:pic>
        <p:nvPicPr>
          <p:cNvPr descr="Text&#10;&#10;Description automatically generated" id="131" name="Google Shape;131;p7"/>
          <p:cNvPicPr preferRelativeResize="0"/>
          <p:nvPr/>
        </p:nvPicPr>
        <p:blipFill rotWithShape="1">
          <a:blip r:embed="rId6">
            <a:alphaModFix/>
          </a:blip>
          <a:srcRect b="0" l="0" r="0" t="0"/>
          <a:stretch/>
        </p:blipFill>
        <p:spPr>
          <a:xfrm>
            <a:off x="365766" y="3772362"/>
            <a:ext cx="4580046" cy="21712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8"/>
          <p:cNvPicPr preferRelativeResize="0"/>
          <p:nvPr/>
        </p:nvPicPr>
        <p:blipFill rotWithShape="1">
          <a:blip r:embed="rId3">
            <a:alphaModFix/>
          </a:blip>
          <a:srcRect b="0" l="0" r="0" t="0"/>
          <a:stretch/>
        </p:blipFill>
        <p:spPr>
          <a:xfrm>
            <a:off x="7397281" y="3106559"/>
            <a:ext cx="506997" cy="61151"/>
          </a:xfrm>
          <a:prstGeom prst="rect">
            <a:avLst/>
          </a:prstGeom>
          <a:noFill/>
          <a:ln>
            <a:noFill/>
          </a:ln>
        </p:spPr>
      </p:pic>
      <p:sp>
        <p:nvSpPr>
          <p:cNvPr id="137" name="Google Shape;137;p8"/>
          <p:cNvSpPr/>
          <p:nvPr/>
        </p:nvSpPr>
        <p:spPr>
          <a:xfrm>
            <a:off x="476455" y="3216631"/>
            <a:ext cx="0" cy="1303020"/>
          </a:xfrm>
          <a:custGeom>
            <a:rect b="b" l="l" r="r" t="t"/>
            <a:pathLst>
              <a:path extrusionOk="0" h="1303020" w="120000">
                <a:moveTo>
                  <a:pt x="0" y="1302521"/>
                </a:moveTo>
                <a:lnTo>
                  <a:pt x="0"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8"/>
          <p:cNvSpPr/>
          <p:nvPr/>
        </p:nvSpPr>
        <p:spPr>
          <a:xfrm>
            <a:off x="476455" y="1504396"/>
            <a:ext cx="0" cy="1565910"/>
          </a:xfrm>
          <a:custGeom>
            <a:rect b="b" l="l" r="r" t="t"/>
            <a:pathLst>
              <a:path extrusionOk="0" h="1565910" w="120000">
                <a:moveTo>
                  <a:pt x="0" y="1565471"/>
                </a:moveTo>
                <a:lnTo>
                  <a:pt x="0"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8"/>
          <p:cNvSpPr/>
          <p:nvPr/>
        </p:nvSpPr>
        <p:spPr>
          <a:xfrm>
            <a:off x="482564" y="5381385"/>
            <a:ext cx="0" cy="556895"/>
          </a:xfrm>
          <a:custGeom>
            <a:rect b="b" l="l" r="r" t="t"/>
            <a:pathLst>
              <a:path extrusionOk="0" h="556895" w="120000">
                <a:moveTo>
                  <a:pt x="0" y="556476"/>
                </a:moveTo>
                <a:lnTo>
                  <a:pt x="0"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8"/>
          <p:cNvSpPr/>
          <p:nvPr/>
        </p:nvSpPr>
        <p:spPr>
          <a:xfrm>
            <a:off x="482564" y="4672030"/>
            <a:ext cx="0" cy="556895"/>
          </a:xfrm>
          <a:custGeom>
            <a:rect b="b" l="l" r="r" t="t"/>
            <a:pathLst>
              <a:path extrusionOk="0" h="556895" w="120000">
                <a:moveTo>
                  <a:pt x="0" y="556476"/>
                </a:moveTo>
                <a:lnTo>
                  <a:pt x="0"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8"/>
          <p:cNvSpPr/>
          <p:nvPr/>
        </p:nvSpPr>
        <p:spPr>
          <a:xfrm>
            <a:off x="1710353" y="5381385"/>
            <a:ext cx="0" cy="556895"/>
          </a:xfrm>
          <a:custGeom>
            <a:rect b="b" l="l" r="r" t="t"/>
            <a:pathLst>
              <a:path extrusionOk="0" h="556895" w="120000">
                <a:moveTo>
                  <a:pt x="0" y="556476"/>
                </a:moveTo>
                <a:lnTo>
                  <a:pt x="0"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8"/>
          <p:cNvSpPr/>
          <p:nvPr/>
        </p:nvSpPr>
        <p:spPr>
          <a:xfrm>
            <a:off x="1710353" y="4672030"/>
            <a:ext cx="0" cy="556895"/>
          </a:xfrm>
          <a:custGeom>
            <a:rect b="b" l="l" r="r" t="t"/>
            <a:pathLst>
              <a:path extrusionOk="0" h="556895" w="120000">
                <a:moveTo>
                  <a:pt x="0" y="556476"/>
                </a:moveTo>
                <a:lnTo>
                  <a:pt x="0"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8"/>
          <p:cNvSpPr/>
          <p:nvPr/>
        </p:nvSpPr>
        <p:spPr>
          <a:xfrm>
            <a:off x="1710353" y="3216631"/>
            <a:ext cx="0" cy="1315085"/>
          </a:xfrm>
          <a:custGeom>
            <a:rect b="b" l="l" r="r" t="t"/>
            <a:pathLst>
              <a:path extrusionOk="0" h="1315085" w="120000">
                <a:moveTo>
                  <a:pt x="0" y="1314751"/>
                </a:moveTo>
                <a:lnTo>
                  <a:pt x="0"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8"/>
          <p:cNvSpPr/>
          <p:nvPr/>
        </p:nvSpPr>
        <p:spPr>
          <a:xfrm>
            <a:off x="1710353" y="1504396"/>
            <a:ext cx="0" cy="1565910"/>
          </a:xfrm>
          <a:custGeom>
            <a:rect b="b" l="l" r="r" t="t"/>
            <a:pathLst>
              <a:path extrusionOk="0" h="1565910" w="120000">
                <a:moveTo>
                  <a:pt x="0" y="1565471"/>
                </a:moveTo>
                <a:lnTo>
                  <a:pt x="0"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8"/>
          <p:cNvSpPr/>
          <p:nvPr/>
        </p:nvSpPr>
        <p:spPr>
          <a:xfrm>
            <a:off x="1795871" y="5393615"/>
            <a:ext cx="0" cy="538480"/>
          </a:xfrm>
          <a:custGeom>
            <a:rect b="b" l="l" r="r" t="t"/>
            <a:pathLst>
              <a:path extrusionOk="0" h="538479" w="120000">
                <a:moveTo>
                  <a:pt x="0" y="538130"/>
                </a:moveTo>
                <a:lnTo>
                  <a:pt x="0" y="0"/>
                </a:lnTo>
              </a:path>
            </a:pathLst>
          </a:custGeom>
          <a:noFill/>
          <a:ln cap="flat" cmpd="sng" w="122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8"/>
          <p:cNvSpPr/>
          <p:nvPr/>
        </p:nvSpPr>
        <p:spPr>
          <a:xfrm>
            <a:off x="1795871" y="3216631"/>
            <a:ext cx="0" cy="1303020"/>
          </a:xfrm>
          <a:custGeom>
            <a:rect b="b" l="l" r="r" t="t"/>
            <a:pathLst>
              <a:path extrusionOk="0" h="1303020" w="120000">
                <a:moveTo>
                  <a:pt x="0" y="1302521"/>
                </a:moveTo>
                <a:lnTo>
                  <a:pt x="0" y="0"/>
                </a:lnTo>
              </a:path>
            </a:pathLst>
          </a:custGeom>
          <a:noFill/>
          <a:ln cap="flat" cmpd="sng" w="122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8"/>
          <p:cNvSpPr/>
          <p:nvPr/>
        </p:nvSpPr>
        <p:spPr>
          <a:xfrm>
            <a:off x="1795871" y="1504396"/>
            <a:ext cx="0" cy="1565910"/>
          </a:xfrm>
          <a:custGeom>
            <a:rect b="b" l="l" r="r" t="t"/>
            <a:pathLst>
              <a:path extrusionOk="0" h="1565910" w="120000">
                <a:moveTo>
                  <a:pt x="0" y="1565471"/>
                </a:moveTo>
                <a:lnTo>
                  <a:pt x="0" y="0"/>
                </a:lnTo>
              </a:path>
            </a:pathLst>
          </a:custGeom>
          <a:noFill/>
          <a:ln cap="flat" cmpd="sng" w="122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8"/>
          <p:cNvSpPr/>
          <p:nvPr/>
        </p:nvSpPr>
        <p:spPr>
          <a:xfrm>
            <a:off x="1795871" y="4672030"/>
            <a:ext cx="0" cy="538480"/>
          </a:xfrm>
          <a:custGeom>
            <a:rect b="b" l="l" r="r" t="t"/>
            <a:pathLst>
              <a:path extrusionOk="0" h="538479" w="120000">
                <a:moveTo>
                  <a:pt x="0" y="538130"/>
                </a:moveTo>
                <a:lnTo>
                  <a:pt x="0" y="0"/>
                </a:lnTo>
              </a:path>
            </a:pathLst>
          </a:custGeom>
          <a:noFill/>
          <a:ln cap="flat" cmpd="sng" w="122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8"/>
          <p:cNvSpPr/>
          <p:nvPr/>
        </p:nvSpPr>
        <p:spPr>
          <a:xfrm>
            <a:off x="5845743" y="5393615"/>
            <a:ext cx="0" cy="526415"/>
          </a:xfrm>
          <a:custGeom>
            <a:rect b="b" l="l" r="r" t="t"/>
            <a:pathLst>
              <a:path extrusionOk="0" h="526414" w="120000">
                <a:moveTo>
                  <a:pt x="0" y="525900"/>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8"/>
          <p:cNvSpPr/>
          <p:nvPr/>
        </p:nvSpPr>
        <p:spPr>
          <a:xfrm>
            <a:off x="5851852" y="4696491"/>
            <a:ext cx="0" cy="501650"/>
          </a:xfrm>
          <a:custGeom>
            <a:rect b="b" l="l" r="r" t="t"/>
            <a:pathLst>
              <a:path extrusionOk="0" h="501650" w="120000">
                <a:moveTo>
                  <a:pt x="0" y="501440"/>
                </a:moveTo>
                <a:lnTo>
                  <a:pt x="0" y="0"/>
                </a:lnTo>
              </a:path>
            </a:pathLst>
          </a:custGeom>
          <a:noFill/>
          <a:ln cap="flat" cmpd="sng" w="9525">
            <a:solidFill>
              <a:srgbClr val="91CDE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8"/>
          <p:cNvSpPr/>
          <p:nvPr/>
        </p:nvSpPr>
        <p:spPr>
          <a:xfrm>
            <a:off x="5851852" y="3241091"/>
            <a:ext cx="0" cy="1259840"/>
          </a:xfrm>
          <a:custGeom>
            <a:rect b="b" l="l" r="r" t="t"/>
            <a:pathLst>
              <a:path extrusionOk="0" h="1259839" w="120000">
                <a:moveTo>
                  <a:pt x="0" y="1259715"/>
                </a:moveTo>
                <a:lnTo>
                  <a:pt x="0" y="0"/>
                </a:lnTo>
              </a:path>
            </a:pathLst>
          </a:custGeom>
          <a:noFill/>
          <a:ln cap="flat" cmpd="sng" w="9525">
            <a:solidFill>
              <a:srgbClr val="91CDE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8"/>
          <p:cNvSpPr/>
          <p:nvPr/>
        </p:nvSpPr>
        <p:spPr>
          <a:xfrm>
            <a:off x="5857961" y="1528857"/>
            <a:ext cx="0" cy="1517015"/>
          </a:xfrm>
          <a:custGeom>
            <a:rect b="b" l="l" r="r" t="t"/>
            <a:pathLst>
              <a:path extrusionOk="0" h="1517014" w="120000">
                <a:moveTo>
                  <a:pt x="0" y="1516550"/>
                </a:moveTo>
                <a:lnTo>
                  <a:pt x="0" y="0"/>
                </a:lnTo>
              </a:path>
            </a:pathLst>
          </a:custGeom>
          <a:noFill/>
          <a:ln cap="flat" cmpd="sng" w="9525">
            <a:solidFill>
              <a:srgbClr val="91CDE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8"/>
          <p:cNvSpPr/>
          <p:nvPr/>
        </p:nvSpPr>
        <p:spPr>
          <a:xfrm>
            <a:off x="5931261" y="1516627"/>
            <a:ext cx="0" cy="1541145"/>
          </a:xfrm>
          <a:custGeom>
            <a:rect b="b" l="l" r="r" t="t"/>
            <a:pathLst>
              <a:path extrusionOk="0" h="1541145" w="120000">
                <a:moveTo>
                  <a:pt x="0" y="1541011"/>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8"/>
          <p:cNvSpPr/>
          <p:nvPr/>
        </p:nvSpPr>
        <p:spPr>
          <a:xfrm>
            <a:off x="4617954" y="1076338"/>
            <a:ext cx="2547620" cy="0"/>
          </a:xfrm>
          <a:custGeom>
            <a:rect b="b" l="l" r="r" t="t"/>
            <a:pathLst>
              <a:path extrusionOk="0" h="120000" w="2547620">
                <a:moveTo>
                  <a:pt x="0" y="0"/>
                </a:moveTo>
                <a:lnTo>
                  <a:pt x="2547205" y="0"/>
                </a:lnTo>
              </a:path>
            </a:pathLst>
          </a:custGeom>
          <a:noFill/>
          <a:ln cap="flat" cmpd="sng" w="122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8"/>
          <p:cNvSpPr/>
          <p:nvPr/>
        </p:nvSpPr>
        <p:spPr>
          <a:xfrm>
            <a:off x="8228022" y="1076338"/>
            <a:ext cx="1717039" cy="0"/>
          </a:xfrm>
          <a:custGeom>
            <a:rect b="b" l="l" r="r" t="t"/>
            <a:pathLst>
              <a:path extrusionOk="0" h="120000" w="1717040">
                <a:moveTo>
                  <a:pt x="0" y="0"/>
                </a:moveTo>
                <a:lnTo>
                  <a:pt x="1716461" y="0"/>
                </a:lnTo>
              </a:path>
            </a:pathLst>
          </a:custGeom>
          <a:noFill/>
          <a:ln cap="flat" cmpd="sng" w="122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8"/>
          <p:cNvSpPr/>
          <p:nvPr/>
        </p:nvSpPr>
        <p:spPr>
          <a:xfrm>
            <a:off x="1863063" y="1076338"/>
            <a:ext cx="1081405" cy="0"/>
          </a:xfrm>
          <a:custGeom>
            <a:rect b="b" l="l" r="r" t="t"/>
            <a:pathLst>
              <a:path extrusionOk="0" h="120000" w="1081405">
                <a:moveTo>
                  <a:pt x="0" y="0"/>
                </a:moveTo>
                <a:lnTo>
                  <a:pt x="1081187"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8"/>
          <p:cNvSpPr/>
          <p:nvPr/>
        </p:nvSpPr>
        <p:spPr>
          <a:xfrm>
            <a:off x="577850" y="1371404"/>
            <a:ext cx="9321800" cy="0"/>
          </a:xfrm>
          <a:custGeom>
            <a:rect b="b" l="l" r="r" t="t"/>
            <a:pathLst>
              <a:path extrusionOk="0" h="120000" w="9321800">
                <a:moveTo>
                  <a:pt x="0" y="0"/>
                </a:moveTo>
                <a:lnTo>
                  <a:pt x="9321426" y="0"/>
                </a:lnTo>
              </a:path>
            </a:pathLst>
          </a:custGeom>
          <a:noFill/>
          <a:ln cap="flat" cmpd="sng" w="244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8"/>
          <p:cNvSpPr/>
          <p:nvPr/>
        </p:nvSpPr>
        <p:spPr>
          <a:xfrm>
            <a:off x="519214" y="3137134"/>
            <a:ext cx="1160780" cy="0"/>
          </a:xfrm>
          <a:custGeom>
            <a:rect b="b" l="l" r="r" t="t"/>
            <a:pathLst>
              <a:path extrusionOk="0" h="120000" w="1160780">
                <a:moveTo>
                  <a:pt x="0" y="0"/>
                </a:moveTo>
                <a:lnTo>
                  <a:pt x="1160597" y="0"/>
                </a:lnTo>
              </a:path>
            </a:pathLst>
          </a:custGeom>
          <a:noFill/>
          <a:ln cap="flat" cmpd="sng" w="366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8"/>
          <p:cNvSpPr/>
          <p:nvPr/>
        </p:nvSpPr>
        <p:spPr>
          <a:xfrm>
            <a:off x="3597850" y="3149365"/>
            <a:ext cx="2199640" cy="0"/>
          </a:xfrm>
          <a:custGeom>
            <a:rect b="b" l="l" r="r" t="t"/>
            <a:pathLst>
              <a:path extrusionOk="0" h="120000" w="2199640">
                <a:moveTo>
                  <a:pt x="0" y="0"/>
                </a:moveTo>
                <a:lnTo>
                  <a:pt x="2199025"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8"/>
          <p:cNvSpPr/>
          <p:nvPr/>
        </p:nvSpPr>
        <p:spPr>
          <a:xfrm>
            <a:off x="531431" y="4580303"/>
            <a:ext cx="1136650" cy="0"/>
          </a:xfrm>
          <a:custGeom>
            <a:rect b="b" l="l" r="r" t="t"/>
            <a:pathLst>
              <a:path extrusionOk="0" h="120000" w="1136650">
                <a:moveTo>
                  <a:pt x="0" y="0"/>
                </a:moveTo>
                <a:lnTo>
                  <a:pt x="1136163" y="0"/>
                </a:lnTo>
              </a:path>
            </a:pathLst>
          </a:custGeom>
          <a:noFill/>
          <a:ln cap="flat" cmpd="sng" w="366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8"/>
          <p:cNvSpPr/>
          <p:nvPr/>
        </p:nvSpPr>
        <p:spPr>
          <a:xfrm>
            <a:off x="5179928" y="4586418"/>
            <a:ext cx="605155" cy="0"/>
          </a:xfrm>
          <a:custGeom>
            <a:rect b="b" l="l" r="r" t="t"/>
            <a:pathLst>
              <a:path extrusionOk="0" h="120000" w="605154">
                <a:moveTo>
                  <a:pt x="0" y="0"/>
                </a:moveTo>
                <a:lnTo>
                  <a:pt x="604732"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8"/>
          <p:cNvSpPr/>
          <p:nvPr/>
        </p:nvSpPr>
        <p:spPr>
          <a:xfrm>
            <a:off x="1856955" y="5289658"/>
            <a:ext cx="3928110" cy="0"/>
          </a:xfrm>
          <a:custGeom>
            <a:rect b="b" l="l" r="r" t="t"/>
            <a:pathLst>
              <a:path extrusionOk="0" h="120000" w="3928110">
                <a:moveTo>
                  <a:pt x="0" y="0"/>
                </a:moveTo>
                <a:lnTo>
                  <a:pt x="3927704" y="0"/>
                </a:lnTo>
              </a:path>
            </a:pathLst>
          </a:custGeom>
          <a:noFill/>
          <a:ln cap="flat" cmpd="sng" w="122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8"/>
          <p:cNvSpPr/>
          <p:nvPr/>
        </p:nvSpPr>
        <p:spPr>
          <a:xfrm>
            <a:off x="543648" y="5301888"/>
            <a:ext cx="1111885" cy="0"/>
          </a:xfrm>
          <a:custGeom>
            <a:rect b="b" l="l" r="r" t="t"/>
            <a:pathLst>
              <a:path extrusionOk="0" h="120000" w="1111885">
                <a:moveTo>
                  <a:pt x="0" y="0"/>
                </a:moveTo>
                <a:lnTo>
                  <a:pt x="1111729" y="0"/>
                </a:lnTo>
              </a:path>
            </a:pathLst>
          </a:custGeom>
          <a:noFill/>
          <a:ln cap="flat" cmpd="sng" w="30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8"/>
          <p:cNvSpPr/>
          <p:nvPr/>
        </p:nvSpPr>
        <p:spPr>
          <a:xfrm>
            <a:off x="1856955" y="5986782"/>
            <a:ext cx="3940175" cy="0"/>
          </a:xfrm>
          <a:custGeom>
            <a:rect b="b" l="l" r="r" t="t"/>
            <a:pathLst>
              <a:path extrusionOk="0" h="120000" w="3940175">
                <a:moveTo>
                  <a:pt x="0" y="0"/>
                </a:moveTo>
                <a:lnTo>
                  <a:pt x="3939921" y="0"/>
                </a:lnTo>
              </a:path>
            </a:pathLst>
          </a:custGeom>
          <a:noFill/>
          <a:ln cap="flat" cmpd="sng" w="122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8"/>
          <p:cNvSpPr/>
          <p:nvPr/>
        </p:nvSpPr>
        <p:spPr>
          <a:xfrm>
            <a:off x="543648" y="5986782"/>
            <a:ext cx="1111885" cy="0"/>
          </a:xfrm>
          <a:custGeom>
            <a:rect b="b" l="l" r="r" t="t"/>
            <a:pathLst>
              <a:path extrusionOk="0" h="120000" w="1111885">
                <a:moveTo>
                  <a:pt x="0" y="0"/>
                </a:moveTo>
                <a:lnTo>
                  <a:pt x="1111729"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8"/>
          <p:cNvSpPr txBox="1"/>
          <p:nvPr/>
        </p:nvSpPr>
        <p:spPr>
          <a:xfrm>
            <a:off x="656645" y="459006"/>
            <a:ext cx="9382705" cy="359714"/>
          </a:xfrm>
          <a:prstGeom prst="rect">
            <a:avLst/>
          </a:prstGeom>
          <a:noFill/>
          <a:ln>
            <a:noFill/>
          </a:ln>
        </p:spPr>
        <p:txBody>
          <a:bodyPr anchorCtr="0" anchor="t" bIns="0" lIns="0" spcFirstLastPara="1" rIns="0" wrap="square" tIns="13325">
            <a:spAutoFit/>
          </a:bodyPr>
          <a:lstStyle/>
          <a:p>
            <a:pPr indent="0" lvl="0" marL="12700" marR="0" rtl="0" algn="ctr">
              <a:spcBef>
                <a:spcPts val="0"/>
              </a:spcBef>
              <a:spcAft>
                <a:spcPts val="0"/>
              </a:spcAft>
              <a:buNone/>
            </a:pPr>
            <a:r>
              <a:rPr b="1" lang="en-US" sz="2250">
                <a:solidFill>
                  <a:srgbClr val="2174AC"/>
                </a:solidFill>
                <a:latin typeface="Times New Roman"/>
                <a:ea typeface="Times New Roman"/>
                <a:cs typeface="Times New Roman"/>
                <a:sym typeface="Times New Roman"/>
              </a:rPr>
              <a:t>Normal IPL+ RF  vs. OMNIA SHR/ SSR  IPL+RF</a:t>
            </a:r>
            <a:endParaRPr sz="2250">
              <a:solidFill>
                <a:srgbClr val="000000"/>
              </a:solidFill>
              <a:latin typeface="Times New Roman"/>
              <a:ea typeface="Times New Roman"/>
              <a:cs typeface="Times New Roman"/>
              <a:sym typeface="Times New Roman"/>
            </a:endParaRPr>
          </a:p>
        </p:txBody>
      </p:sp>
      <p:sp>
        <p:nvSpPr>
          <p:cNvPr id="167" name="Google Shape;167;p8"/>
          <p:cNvSpPr txBox="1"/>
          <p:nvPr/>
        </p:nvSpPr>
        <p:spPr>
          <a:xfrm>
            <a:off x="667980" y="1098290"/>
            <a:ext cx="3917950" cy="259686"/>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600">
                <a:solidFill>
                  <a:schemeClr val="accent1"/>
                </a:solidFill>
                <a:latin typeface="Arial"/>
                <a:ea typeface="Arial"/>
                <a:cs typeface="Arial"/>
                <a:sym typeface="Arial"/>
              </a:rPr>
              <a:t>Difference	Normal IPL+RF</a:t>
            </a:r>
            <a:endParaRPr sz="1600">
              <a:solidFill>
                <a:schemeClr val="accent1"/>
              </a:solidFill>
              <a:latin typeface="Arial"/>
              <a:ea typeface="Arial"/>
              <a:cs typeface="Arial"/>
              <a:sym typeface="Arial"/>
            </a:endParaRPr>
          </a:p>
        </p:txBody>
      </p:sp>
      <p:sp>
        <p:nvSpPr>
          <p:cNvPr id="168" name="Google Shape;168;p8"/>
          <p:cNvSpPr txBox="1"/>
          <p:nvPr/>
        </p:nvSpPr>
        <p:spPr>
          <a:xfrm>
            <a:off x="6305549" y="1098290"/>
            <a:ext cx="2819391" cy="259686"/>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600">
                <a:solidFill>
                  <a:schemeClr val="accent1"/>
                </a:solidFill>
                <a:latin typeface="Arial"/>
                <a:ea typeface="Arial"/>
                <a:cs typeface="Arial"/>
                <a:sym typeface="Arial"/>
              </a:rPr>
              <a:t>OMNIA SHR/ SSR IPL+RF</a:t>
            </a:r>
            <a:endParaRPr sz="1600">
              <a:solidFill>
                <a:schemeClr val="accent1"/>
              </a:solidFill>
              <a:latin typeface="Arial"/>
              <a:ea typeface="Arial"/>
              <a:cs typeface="Arial"/>
              <a:sym typeface="Arial"/>
            </a:endParaRPr>
          </a:p>
        </p:txBody>
      </p:sp>
      <p:sp>
        <p:nvSpPr>
          <p:cNvPr id="169" name="Google Shape;169;p8"/>
          <p:cNvSpPr txBox="1"/>
          <p:nvPr/>
        </p:nvSpPr>
        <p:spPr>
          <a:xfrm>
            <a:off x="531431" y="2034414"/>
            <a:ext cx="1102490" cy="244298"/>
          </a:xfrm>
          <a:prstGeom prst="rect">
            <a:avLst/>
          </a:prstGeom>
          <a:noFill/>
          <a:ln>
            <a:noFill/>
          </a:ln>
        </p:spPr>
        <p:txBody>
          <a:bodyPr anchorCtr="0" anchor="t" bIns="0" lIns="0" spcFirstLastPara="1" rIns="0" wrap="square" tIns="13325">
            <a:spAutoFit/>
          </a:bodyPr>
          <a:lstStyle/>
          <a:p>
            <a:pPr indent="0" lvl="0" marL="12700" marR="0" rtl="0" algn="ctr">
              <a:lnSpc>
                <a:spcPct val="100000"/>
              </a:lnSpc>
              <a:spcBef>
                <a:spcPts val="0"/>
              </a:spcBef>
              <a:spcAft>
                <a:spcPts val="0"/>
              </a:spcAft>
              <a:buNone/>
            </a:pPr>
            <a:r>
              <a:rPr lang="en-US" sz="1500">
                <a:solidFill>
                  <a:schemeClr val="accent1"/>
                </a:solidFill>
                <a:latin typeface="Times New Roman"/>
                <a:ea typeface="Times New Roman"/>
                <a:cs typeface="Times New Roman"/>
                <a:sym typeface="Times New Roman"/>
              </a:rPr>
              <a:t>Shot Speed</a:t>
            </a:r>
            <a:endParaRPr sz="1500">
              <a:solidFill>
                <a:schemeClr val="accent1"/>
              </a:solidFill>
              <a:latin typeface="Times New Roman"/>
              <a:ea typeface="Times New Roman"/>
              <a:cs typeface="Times New Roman"/>
              <a:sym typeface="Times New Roman"/>
            </a:endParaRPr>
          </a:p>
        </p:txBody>
      </p:sp>
      <p:sp>
        <p:nvSpPr>
          <p:cNvPr id="170" name="Google Shape;170;p8"/>
          <p:cNvSpPr txBox="1"/>
          <p:nvPr/>
        </p:nvSpPr>
        <p:spPr>
          <a:xfrm>
            <a:off x="2024194" y="1757346"/>
            <a:ext cx="3404870" cy="796565"/>
          </a:xfrm>
          <a:prstGeom prst="rect">
            <a:avLst/>
          </a:prstGeom>
          <a:noFill/>
          <a:ln>
            <a:noFill/>
          </a:ln>
        </p:spPr>
        <p:txBody>
          <a:bodyPr anchorCtr="0" anchor="t" bIns="0" lIns="0" spcFirstLastPara="1" rIns="0" wrap="square" tIns="63500">
            <a:spAutoFit/>
          </a:bodyPr>
          <a:lstStyle/>
          <a:p>
            <a:pPr indent="0" lvl="0" marL="15875" marR="0" rtl="0" algn="l">
              <a:lnSpc>
                <a:spcPct val="100000"/>
              </a:lnSpc>
              <a:spcBef>
                <a:spcPts val="0"/>
              </a:spcBef>
              <a:spcAft>
                <a:spcPts val="0"/>
              </a:spcAft>
              <a:buNone/>
            </a:pPr>
            <a:r>
              <a:rPr lang="en-US" sz="1350">
                <a:solidFill>
                  <a:schemeClr val="accent1"/>
                </a:solidFill>
                <a:latin typeface="Times New Roman"/>
                <a:ea typeface="Times New Roman"/>
                <a:cs typeface="Times New Roman"/>
                <a:sym typeface="Times New Roman"/>
              </a:rPr>
              <a:t>0.2- 1Hz</a:t>
            </a:r>
            <a:endParaRPr sz="1350">
              <a:solidFill>
                <a:schemeClr val="accent1"/>
              </a:solidFill>
              <a:latin typeface="Times New Roman"/>
              <a:ea typeface="Times New Roman"/>
              <a:cs typeface="Times New Roman"/>
              <a:sym typeface="Times New Roman"/>
            </a:endParaRPr>
          </a:p>
          <a:p>
            <a:pPr indent="2540" lvl="0" marL="12700" marR="5080" rtl="0" algn="l">
              <a:lnSpc>
                <a:spcPct val="153333"/>
              </a:lnSpc>
              <a:spcBef>
                <a:spcPts val="55"/>
              </a:spcBef>
              <a:spcAft>
                <a:spcPts val="0"/>
              </a:spcAft>
              <a:buNone/>
            </a:pPr>
            <a:r>
              <a:rPr lang="en-US" sz="1350">
                <a:solidFill>
                  <a:srgbClr val="132638"/>
                </a:solidFill>
                <a:latin typeface="Times New Roman"/>
                <a:ea typeface="Times New Roman"/>
                <a:cs typeface="Times New Roman"/>
                <a:sym typeface="Times New Roman"/>
              </a:rPr>
              <a:t>1 shot per second. Lifespan of machine and lamp greatly shortened.</a:t>
            </a:r>
            <a:endParaRPr sz="1350">
              <a:solidFill>
                <a:schemeClr val="dk1"/>
              </a:solidFill>
              <a:latin typeface="Times New Roman"/>
              <a:ea typeface="Times New Roman"/>
              <a:cs typeface="Times New Roman"/>
              <a:sym typeface="Times New Roman"/>
            </a:endParaRPr>
          </a:p>
        </p:txBody>
      </p:sp>
      <p:sp>
        <p:nvSpPr>
          <p:cNvPr id="171" name="Google Shape;171;p8"/>
          <p:cNvSpPr txBox="1"/>
          <p:nvPr/>
        </p:nvSpPr>
        <p:spPr>
          <a:xfrm>
            <a:off x="865192" y="3777224"/>
            <a:ext cx="546735" cy="244298"/>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500">
                <a:solidFill>
                  <a:schemeClr val="accent1"/>
                </a:solidFill>
                <a:latin typeface="Times New Roman"/>
                <a:ea typeface="Times New Roman"/>
                <a:cs typeface="Times New Roman"/>
                <a:sym typeface="Times New Roman"/>
              </a:rPr>
              <a:t>Pulse</a:t>
            </a:r>
            <a:endParaRPr sz="1500">
              <a:solidFill>
                <a:schemeClr val="accent1"/>
              </a:solidFill>
              <a:latin typeface="Times New Roman"/>
              <a:ea typeface="Times New Roman"/>
              <a:cs typeface="Times New Roman"/>
              <a:sym typeface="Times New Roman"/>
            </a:endParaRPr>
          </a:p>
        </p:txBody>
      </p:sp>
      <p:sp>
        <p:nvSpPr>
          <p:cNvPr id="172" name="Google Shape;172;p8"/>
          <p:cNvSpPr txBox="1"/>
          <p:nvPr/>
        </p:nvSpPr>
        <p:spPr>
          <a:xfrm>
            <a:off x="2026744" y="3164949"/>
            <a:ext cx="3535045" cy="965649"/>
          </a:xfrm>
          <a:prstGeom prst="rect">
            <a:avLst/>
          </a:prstGeom>
          <a:noFill/>
          <a:ln>
            <a:noFill/>
          </a:ln>
        </p:spPr>
        <p:txBody>
          <a:bodyPr anchorCtr="0" anchor="t" bIns="0" lIns="0" spcFirstLastPara="1" rIns="0" wrap="square" tIns="69850">
            <a:spAutoFit/>
          </a:bodyPr>
          <a:lstStyle/>
          <a:p>
            <a:pPr indent="0" lvl="0" marL="12700" marR="0" rtl="0" algn="l">
              <a:lnSpc>
                <a:spcPct val="100000"/>
              </a:lnSpc>
              <a:spcBef>
                <a:spcPts val="0"/>
              </a:spcBef>
              <a:spcAft>
                <a:spcPts val="0"/>
              </a:spcAft>
              <a:buNone/>
            </a:pPr>
            <a:r>
              <a:rPr lang="en-US" sz="1350">
                <a:solidFill>
                  <a:schemeClr val="accent1"/>
                </a:solidFill>
                <a:latin typeface="Times New Roman"/>
                <a:ea typeface="Times New Roman"/>
                <a:cs typeface="Times New Roman"/>
                <a:sym typeface="Times New Roman"/>
              </a:rPr>
              <a:t>Multi Pulse Mode</a:t>
            </a:r>
            <a:endParaRPr sz="1350">
              <a:solidFill>
                <a:schemeClr val="accent1"/>
              </a:solidFill>
              <a:latin typeface="Times New Roman"/>
              <a:ea typeface="Times New Roman"/>
              <a:cs typeface="Times New Roman"/>
              <a:sym typeface="Times New Roman"/>
            </a:endParaRPr>
          </a:p>
          <a:p>
            <a:pPr indent="0" lvl="0" marL="17780" marR="0" rtl="0" algn="l">
              <a:lnSpc>
                <a:spcPct val="100000"/>
              </a:lnSpc>
              <a:spcBef>
                <a:spcPts val="450"/>
              </a:spcBef>
              <a:spcAft>
                <a:spcPts val="0"/>
              </a:spcAft>
              <a:buNone/>
            </a:pPr>
            <a:r>
              <a:rPr lang="en-US" sz="1350">
                <a:solidFill>
                  <a:srgbClr val="132638"/>
                </a:solidFill>
                <a:latin typeface="Times New Roman"/>
                <a:ea typeface="Times New Roman"/>
                <a:cs typeface="Times New Roman"/>
                <a:sym typeface="Times New Roman"/>
              </a:rPr>
              <a:t>Employs short impulses of</a:t>
            </a:r>
            <a:r>
              <a:rPr lang="en-US" sz="1350">
                <a:solidFill>
                  <a:schemeClr val="dk1"/>
                </a:solidFill>
                <a:latin typeface="Times New Roman"/>
                <a:ea typeface="Times New Roman"/>
                <a:cs typeface="Times New Roman"/>
                <a:sym typeface="Times New Roman"/>
              </a:rPr>
              <a:t> </a:t>
            </a:r>
            <a:r>
              <a:rPr lang="en-US" sz="1350">
                <a:solidFill>
                  <a:srgbClr val="132638"/>
                </a:solidFill>
                <a:latin typeface="Times New Roman"/>
                <a:ea typeface="Times New Roman"/>
                <a:cs typeface="Times New Roman"/>
                <a:sym typeface="Times New Roman"/>
              </a:rPr>
              <a:t>2 </a:t>
            </a:r>
            <a:r>
              <a:rPr lang="en-US" sz="1350">
                <a:solidFill>
                  <a:srgbClr val="1C3856"/>
                </a:solidFill>
                <a:latin typeface="Times New Roman"/>
                <a:ea typeface="Times New Roman"/>
                <a:cs typeface="Times New Roman"/>
                <a:sym typeface="Times New Roman"/>
              </a:rPr>
              <a:t>- </a:t>
            </a:r>
            <a:r>
              <a:rPr lang="en-US" sz="1350">
                <a:solidFill>
                  <a:srgbClr val="132638"/>
                </a:solidFill>
                <a:latin typeface="Times New Roman"/>
                <a:ea typeface="Times New Roman"/>
                <a:cs typeface="Times New Roman"/>
                <a:sym typeface="Times New Roman"/>
              </a:rPr>
              <a:t>300 milliseconds</a:t>
            </a:r>
            <a:r>
              <a:rPr lang="en-US" sz="1350">
                <a:solidFill>
                  <a:srgbClr val="1C3856"/>
                </a:solidFill>
                <a:latin typeface="Times New Roman"/>
                <a:ea typeface="Times New Roman"/>
                <a:cs typeface="Times New Roman"/>
                <a:sym typeface="Times New Roman"/>
              </a:rPr>
              <a:t>, </a:t>
            </a:r>
            <a:r>
              <a:rPr lang="en-US" sz="1350">
                <a:solidFill>
                  <a:srgbClr val="132638"/>
                </a:solidFill>
                <a:latin typeface="Times New Roman"/>
                <a:ea typeface="Times New Roman"/>
                <a:cs typeface="Times New Roman"/>
                <a:sym typeface="Times New Roman"/>
              </a:rPr>
              <a:t>applying a vast amount  of energy (12-120 J/ cm2) to destroy the chromophore.</a:t>
            </a:r>
            <a:endParaRPr sz="1350">
              <a:solidFill>
                <a:schemeClr val="dk1"/>
              </a:solidFill>
              <a:latin typeface="Arial"/>
              <a:ea typeface="Arial"/>
              <a:cs typeface="Arial"/>
              <a:sym typeface="Arial"/>
            </a:endParaRPr>
          </a:p>
        </p:txBody>
      </p:sp>
      <p:sp>
        <p:nvSpPr>
          <p:cNvPr id="173" name="Google Shape;173;p8"/>
          <p:cNvSpPr txBox="1"/>
          <p:nvPr/>
        </p:nvSpPr>
        <p:spPr>
          <a:xfrm>
            <a:off x="703892" y="4660859"/>
            <a:ext cx="874394" cy="509691"/>
          </a:xfrm>
          <a:prstGeom prst="rect">
            <a:avLst/>
          </a:prstGeom>
          <a:noFill/>
          <a:ln>
            <a:noFill/>
          </a:ln>
        </p:spPr>
        <p:txBody>
          <a:bodyPr anchorCtr="0" anchor="t" bIns="0" lIns="0" spcFirstLastPara="1" rIns="0" wrap="square" tIns="12050">
            <a:spAutoFit/>
          </a:bodyPr>
          <a:lstStyle/>
          <a:p>
            <a:pPr indent="-5080" lvl="0" marL="17145" marR="5080" rtl="0" algn="ctr">
              <a:lnSpc>
                <a:spcPct val="112400"/>
              </a:lnSpc>
              <a:spcBef>
                <a:spcPts val="0"/>
              </a:spcBef>
              <a:spcAft>
                <a:spcPts val="0"/>
              </a:spcAft>
              <a:buNone/>
            </a:pPr>
            <a:r>
              <a:rPr lang="en-US" sz="1500">
                <a:solidFill>
                  <a:schemeClr val="accent1"/>
                </a:solidFill>
                <a:latin typeface="Times New Roman"/>
                <a:ea typeface="Times New Roman"/>
                <a:cs typeface="Times New Roman"/>
                <a:sym typeface="Times New Roman"/>
              </a:rPr>
              <a:t>Treatment  Method</a:t>
            </a:r>
            <a:endParaRPr sz="1500">
              <a:solidFill>
                <a:schemeClr val="accent1"/>
              </a:solidFill>
              <a:latin typeface="Times New Roman"/>
              <a:ea typeface="Times New Roman"/>
              <a:cs typeface="Times New Roman"/>
              <a:sym typeface="Times New Roman"/>
            </a:endParaRPr>
          </a:p>
        </p:txBody>
      </p:sp>
      <p:sp>
        <p:nvSpPr>
          <p:cNvPr id="174" name="Google Shape;174;p8"/>
          <p:cNvSpPr txBox="1"/>
          <p:nvPr/>
        </p:nvSpPr>
        <p:spPr>
          <a:xfrm>
            <a:off x="2105122" y="4823675"/>
            <a:ext cx="1246505" cy="221214"/>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350">
                <a:solidFill>
                  <a:schemeClr val="accent1"/>
                </a:solidFill>
                <a:latin typeface="Times New Roman"/>
                <a:ea typeface="Times New Roman"/>
                <a:cs typeface="Times New Roman"/>
                <a:sym typeface="Times New Roman"/>
              </a:rPr>
              <a:t>Stationary spot.</a:t>
            </a:r>
            <a:endParaRPr sz="1350">
              <a:solidFill>
                <a:schemeClr val="accent1"/>
              </a:solidFill>
              <a:latin typeface="Times New Roman"/>
              <a:ea typeface="Times New Roman"/>
              <a:cs typeface="Times New Roman"/>
              <a:sym typeface="Times New Roman"/>
            </a:endParaRPr>
          </a:p>
        </p:txBody>
      </p:sp>
      <p:sp>
        <p:nvSpPr>
          <p:cNvPr id="175" name="Google Shape;175;p8"/>
          <p:cNvSpPr txBox="1"/>
          <p:nvPr/>
        </p:nvSpPr>
        <p:spPr>
          <a:xfrm>
            <a:off x="484296" y="5441221"/>
            <a:ext cx="1128395" cy="487954"/>
          </a:xfrm>
          <a:prstGeom prst="rect">
            <a:avLst/>
          </a:prstGeom>
          <a:noFill/>
          <a:ln>
            <a:noFill/>
          </a:ln>
        </p:spPr>
        <p:txBody>
          <a:bodyPr anchorCtr="0" anchor="t" bIns="0" lIns="0" spcFirstLastPara="1" rIns="0" wrap="square" tIns="13325">
            <a:spAutoFit/>
          </a:bodyPr>
          <a:lstStyle/>
          <a:p>
            <a:pPr indent="0" lvl="0" marL="12700" marR="0" rtl="0" algn="ctr">
              <a:lnSpc>
                <a:spcPct val="100000"/>
              </a:lnSpc>
              <a:spcBef>
                <a:spcPts val="0"/>
              </a:spcBef>
              <a:spcAft>
                <a:spcPts val="0"/>
              </a:spcAft>
              <a:buNone/>
            </a:pPr>
            <a:r>
              <a:rPr lang="en-US" sz="1500">
                <a:solidFill>
                  <a:schemeClr val="accent1"/>
                </a:solidFill>
                <a:latin typeface="Times New Roman"/>
                <a:ea typeface="Times New Roman"/>
                <a:cs typeface="Times New Roman"/>
                <a:sym typeface="Times New Roman"/>
              </a:rPr>
              <a:t>Power</a:t>
            </a:r>
            <a:endParaRPr sz="1500">
              <a:solidFill>
                <a:schemeClr val="accent1"/>
              </a:solidFill>
              <a:latin typeface="Times New Roman"/>
              <a:ea typeface="Times New Roman"/>
              <a:cs typeface="Times New Roman"/>
              <a:sym typeface="Times New Roman"/>
            </a:endParaRPr>
          </a:p>
          <a:p>
            <a:pPr indent="0" lvl="0" marL="12700" marR="0" rtl="0" algn="ctr">
              <a:lnSpc>
                <a:spcPct val="100000"/>
              </a:lnSpc>
              <a:spcBef>
                <a:spcPts val="105"/>
              </a:spcBef>
              <a:spcAft>
                <a:spcPts val="0"/>
              </a:spcAft>
              <a:buNone/>
            </a:pPr>
            <a:r>
              <a:rPr lang="en-US" sz="1500">
                <a:solidFill>
                  <a:schemeClr val="accent1"/>
                </a:solidFill>
                <a:latin typeface="Times New Roman"/>
                <a:ea typeface="Times New Roman"/>
                <a:cs typeface="Times New Roman"/>
                <a:sym typeface="Times New Roman"/>
              </a:rPr>
              <a:t>Supply</a:t>
            </a:r>
            <a:endParaRPr sz="1500">
              <a:solidFill>
                <a:schemeClr val="accent1"/>
              </a:solidFill>
              <a:latin typeface="Times New Roman"/>
              <a:ea typeface="Times New Roman"/>
              <a:cs typeface="Times New Roman"/>
              <a:sym typeface="Times New Roman"/>
            </a:endParaRPr>
          </a:p>
        </p:txBody>
      </p:sp>
      <p:sp>
        <p:nvSpPr>
          <p:cNvPr id="176" name="Google Shape;176;p8"/>
          <p:cNvSpPr txBox="1"/>
          <p:nvPr/>
        </p:nvSpPr>
        <p:spPr>
          <a:xfrm>
            <a:off x="2104435" y="5435188"/>
            <a:ext cx="2668905" cy="221214"/>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350">
                <a:solidFill>
                  <a:srgbClr val="132638"/>
                </a:solidFill>
                <a:latin typeface="Times New Roman"/>
                <a:ea typeface="Times New Roman"/>
                <a:cs typeface="Times New Roman"/>
                <a:sym typeface="Times New Roman"/>
              </a:rPr>
              <a:t>Capacitor recharging rate is slow.</a:t>
            </a:r>
            <a:endParaRPr sz="1350">
              <a:solidFill>
                <a:schemeClr val="dk1"/>
              </a:solidFill>
              <a:latin typeface="Times New Roman"/>
              <a:ea typeface="Times New Roman"/>
              <a:cs typeface="Times New Roman"/>
              <a:sym typeface="Times New Roman"/>
            </a:endParaRPr>
          </a:p>
        </p:txBody>
      </p:sp>
      <p:sp>
        <p:nvSpPr>
          <p:cNvPr id="177" name="Google Shape;177;p8"/>
          <p:cNvSpPr txBox="1"/>
          <p:nvPr/>
        </p:nvSpPr>
        <p:spPr>
          <a:xfrm>
            <a:off x="6229863" y="1954152"/>
            <a:ext cx="3465829" cy="551815"/>
          </a:xfrm>
          <a:prstGeom prst="rect">
            <a:avLst/>
          </a:prstGeom>
          <a:noFill/>
          <a:ln>
            <a:noFill/>
          </a:ln>
        </p:spPr>
        <p:txBody>
          <a:bodyPr anchorCtr="0" anchor="t" bIns="0" lIns="0" spcFirstLastPara="1" rIns="0" wrap="square" tIns="69850">
            <a:spAutoFit/>
          </a:bodyPr>
          <a:lstStyle/>
          <a:p>
            <a:pPr indent="0" lvl="0" marL="12700" marR="0" rtl="0" algn="l">
              <a:lnSpc>
                <a:spcPct val="100000"/>
              </a:lnSpc>
              <a:spcBef>
                <a:spcPts val="0"/>
              </a:spcBef>
              <a:spcAft>
                <a:spcPts val="0"/>
              </a:spcAft>
              <a:buNone/>
            </a:pPr>
            <a:r>
              <a:rPr lang="en-US" sz="1350">
                <a:solidFill>
                  <a:schemeClr val="accent1"/>
                </a:solidFill>
                <a:latin typeface="Times New Roman"/>
                <a:ea typeface="Times New Roman"/>
                <a:cs typeface="Times New Roman"/>
                <a:sym typeface="Times New Roman"/>
              </a:rPr>
              <a:t>1- 10Hz</a:t>
            </a:r>
            <a:endParaRPr sz="1350">
              <a:solidFill>
                <a:schemeClr val="accent1"/>
              </a:solidFill>
              <a:latin typeface="Times New Roman"/>
              <a:ea typeface="Times New Roman"/>
              <a:cs typeface="Times New Roman"/>
              <a:sym typeface="Times New Roman"/>
            </a:endParaRPr>
          </a:p>
          <a:p>
            <a:pPr indent="0" lvl="0" marL="15240" marR="0" rtl="0" algn="l">
              <a:lnSpc>
                <a:spcPct val="100000"/>
              </a:lnSpc>
              <a:spcBef>
                <a:spcPts val="450"/>
              </a:spcBef>
              <a:spcAft>
                <a:spcPts val="0"/>
              </a:spcAft>
              <a:buNone/>
            </a:pPr>
            <a:r>
              <a:rPr lang="en-US" sz="1350">
                <a:solidFill>
                  <a:srgbClr val="132638"/>
                </a:solidFill>
                <a:latin typeface="Times New Roman"/>
                <a:ea typeface="Times New Roman"/>
                <a:cs typeface="Times New Roman"/>
                <a:sym typeface="Times New Roman"/>
              </a:rPr>
              <a:t>It fires 6-10 shots per second.</a:t>
            </a:r>
            <a:endParaRPr sz="1350">
              <a:solidFill>
                <a:schemeClr val="dk1"/>
              </a:solidFill>
              <a:latin typeface="Times New Roman"/>
              <a:ea typeface="Times New Roman"/>
              <a:cs typeface="Times New Roman"/>
              <a:sym typeface="Times New Roman"/>
            </a:endParaRPr>
          </a:p>
        </p:txBody>
      </p:sp>
      <p:sp>
        <p:nvSpPr>
          <p:cNvPr id="178" name="Google Shape;178;p8"/>
          <p:cNvSpPr txBox="1"/>
          <p:nvPr/>
        </p:nvSpPr>
        <p:spPr>
          <a:xfrm>
            <a:off x="6064918" y="3201637"/>
            <a:ext cx="4412582" cy="2698559"/>
          </a:xfrm>
          <a:prstGeom prst="rect">
            <a:avLst/>
          </a:prstGeom>
          <a:noFill/>
          <a:ln>
            <a:noFill/>
          </a:ln>
        </p:spPr>
        <p:txBody>
          <a:bodyPr anchorCtr="0" anchor="t" bIns="0" lIns="0" spcFirstLastPara="1" rIns="0" wrap="square" tIns="69850">
            <a:spAutoFit/>
          </a:bodyPr>
          <a:lstStyle/>
          <a:p>
            <a:pPr indent="0" lvl="0" marL="17145" marR="0" rtl="0" algn="l">
              <a:lnSpc>
                <a:spcPct val="100000"/>
              </a:lnSpc>
              <a:spcBef>
                <a:spcPts val="0"/>
              </a:spcBef>
              <a:spcAft>
                <a:spcPts val="0"/>
              </a:spcAft>
              <a:buNone/>
            </a:pPr>
            <a:r>
              <a:rPr lang="en-US" sz="1350">
                <a:solidFill>
                  <a:schemeClr val="accent1"/>
                </a:solidFill>
                <a:latin typeface="Times New Roman"/>
                <a:ea typeface="Times New Roman"/>
                <a:cs typeface="Times New Roman"/>
                <a:sym typeface="Times New Roman"/>
              </a:rPr>
              <a:t>Single Pulse Mode</a:t>
            </a:r>
            <a:endParaRPr sz="1350">
              <a:solidFill>
                <a:schemeClr val="accent1"/>
              </a:solidFill>
              <a:latin typeface="Times New Roman"/>
              <a:ea typeface="Times New Roman"/>
              <a:cs typeface="Times New Roman"/>
              <a:sym typeface="Times New Roman"/>
            </a:endParaRPr>
          </a:p>
          <a:p>
            <a:pPr indent="2539" lvl="0" marL="14604" marR="5080" rtl="0" algn="l">
              <a:lnSpc>
                <a:spcPct val="127800"/>
              </a:lnSpc>
              <a:spcBef>
                <a:spcPts val="0"/>
              </a:spcBef>
              <a:spcAft>
                <a:spcPts val="0"/>
              </a:spcAft>
              <a:buNone/>
            </a:pPr>
            <a:r>
              <a:rPr lang="en-US" sz="1350">
                <a:solidFill>
                  <a:srgbClr val="132638"/>
                </a:solidFill>
                <a:latin typeface="Times New Roman"/>
                <a:ea typeface="Times New Roman"/>
                <a:cs typeface="Times New Roman"/>
                <a:sym typeface="Times New Roman"/>
              </a:rPr>
              <a:t>Utilizing low energy with a high repetition rate  (up to 10Hz, i.e. 10 shots per second) allows for a more efficacious treatment, maximum patient comfort, resulting in better clinical outcomes</a:t>
            </a:r>
            <a:r>
              <a:rPr lang="en-US" sz="1200">
                <a:solidFill>
                  <a:srgbClr val="132638"/>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30"/>
              </a:spcBef>
              <a:spcAft>
                <a:spcPts val="0"/>
              </a:spcAft>
              <a:buNone/>
            </a:pPr>
            <a:r>
              <a:t/>
            </a:r>
            <a:endParaRPr sz="1250">
              <a:solidFill>
                <a:schemeClr val="dk1"/>
              </a:solidFill>
              <a:latin typeface="Arial"/>
              <a:ea typeface="Arial"/>
              <a:cs typeface="Arial"/>
              <a:sym typeface="Arial"/>
            </a:endParaRPr>
          </a:p>
          <a:p>
            <a:pPr indent="0" lvl="0" marL="27305" marR="0" rtl="0" algn="l">
              <a:lnSpc>
                <a:spcPct val="100000"/>
              </a:lnSpc>
              <a:spcBef>
                <a:spcPts val="0"/>
              </a:spcBef>
              <a:spcAft>
                <a:spcPts val="0"/>
              </a:spcAft>
              <a:buNone/>
            </a:pPr>
            <a:r>
              <a:rPr lang="en-US" sz="1350">
                <a:solidFill>
                  <a:schemeClr val="accent1"/>
                </a:solidFill>
                <a:latin typeface="Times New Roman"/>
                <a:ea typeface="Times New Roman"/>
                <a:cs typeface="Times New Roman"/>
                <a:sym typeface="Times New Roman"/>
              </a:rPr>
              <a:t>In-motion technology</a:t>
            </a:r>
            <a:endParaRPr sz="1350">
              <a:solidFill>
                <a:schemeClr val="accent1"/>
              </a:solidFill>
              <a:latin typeface="Times New Roman"/>
              <a:ea typeface="Times New Roman"/>
              <a:cs typeface="Times New Roman"/>
              <a:sym typeface="Times New Roman"/>
            </a:endParaRPr>
          </a:p>
          <a:p>
            <a:pPr indent="1270" lvl="0" marL="12700" marR="232409" rtl="0" algn="l">
              <a:lnSpc>
                <a:spcPct val="127800"/>
              </a:lnSpc>
              <a:spcBef>
                <a:spcPts val="5"/>
              </a:spcBef>
              <a:spcAft>
                <a:spcPts val="0"/>
              </a:spcAft>
              <a:buNone/>
            </a:pPr>
            <a:r>
              <a:rPr lang="en-US" sz="1350">
                <a:solidFill>
                  <a:schemeClr val="dk1"/>
                </a:solidFill>
                <a:latin typeface="Times New Roman"/>
                <a:ea typeface="Times New Roman"/>
                <a:cs typeface="Times New Roman"/>
                <a:sym typeface="Times New Roman"/>
              </a:rPr>
              <a:t>Two times the speed of than other lamp probe pulses, which allows for the handpiece to recharge at a faster rate </a:t>
            </a:r>
            <a:r>
              <a:rPr lang="en-US" sz="1350">
                <a:solidFill>
                  <a:srgbClr val="132638"/>
                </a:solidFill>
                <a:latin typeface="Times New Roman"/>
                <a:ea typeface="Times New Roman"/>
                <a:cs typeface="Times New Roman"/>
                <a:sym typeface="Times New Roman"/>
              </a:rPr>
              <a:t>(10Hz repetition).</a:t>
            </a:r>
            <a:endParaRPr sz="135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9"/>
          <p:cNvPicPr preferRelativeResize="0"/>
          <p:nvPr/>
        </p:nvPicPr>
        <p:blipFill rotWithShape="1">
          <a:blip r:embed="rId3">
            <a:alphaModFix/>
          </a:blip>
          <a:srcRect b="0" l="0" r="0" t="0"/>
          <a:stretch/>
        </p:blipFill>
        <p:spPr>
          <a:xfrm>
            <a:off x="7042994" y="4221305"/>
            <a:ext cx="1136163" cy="73381"/>
          </a:xfrm>
          <a:prstGeom prst="rect">
            <a:avLst/>
          </a:prstGeom>
          <a:noFill/>
          <a:ln>
            <a:noFill/>
          </a:ln>
        </p:spPr>
      </p:pic>
      <p:pic>
        <p:nvPicPr>
          <p:cNvPr id="184" name="Google Shape;184;p9"/>
          <p:cNvPicPr preferRelativeResize="0"/>
          <p:nvPr/>
        </p:nvPicPr>
        <p:blipFill rotWithShape="1">
          <a:blip r:embed="rId4">
            <a:alphaModFix/>
          </a:blip>
          <a:srcRect b="0" l="0" r="0" t="0"/>
          <a:stretch/>
        </p:blipFill>
        <p:spPr>
          <a:xfrm>
            <a:off x="8735023" y="4221305"/>
            <a:ext cx="403154" cy="61151"/>
          </a:xfrm>
          <a:prstGeom prst="rect">
            <a:avLst/>
          </a:prstGeom>
          <a:noFill/>
          <a:ln>
            <a:noFill/>
          </a:ln>
        </p:spPr>
      </p:pic>
      <p:sp>
        <p:nvSpPr>
          <p:cNvPr id="185" name="Google Shape;185;p9"/>
          <p:cNvSpPr/>
          <p:nvPr/>
        </p:nvSpPr>
        <p:spPr>
          <a:xfrm>
            <a:off x="476455" y="1915903"/>
            <a:ext cx="0" cy="948055"/>
          </a:xfrm>
          <a:custGeom>
            <a:rect b="b" l="l" r="r" t="t"/>
            <a:pathLst>
              <a:path extrusionOk="0" h="948055" w="120000">
                <a:moveTo>
                  <a:pt x="0" y="947844"/>
                </a:moveTo>
                <a:lnTo>
                  <a:pt x="0"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9"/>
          <p:cNvSpPr/>
          <p:nvPr/>
        </p:nvSpPr>
        <p:spPr>
          <a:xfrm>
            <a:off x="482564" y="2998280"/>
            <a:ext cx="0" cy="1137920"/>
          </a:xfrm>
          <a:custGeom>
            <a:rect b="b" l="l" r="r" t="t"/>
            <a:pathLst>
              <a:path extrusionOk="0" h="1137920" w="120000">
                <a:moveTo>
                  <a:pt x="0" y="1137412"/>
                </a:moveTo>
                <a:lnTo>
                  <a:pt x="0"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9"/>
          <p:cNvSpPr/>
          <p:nvPr/>
        </p:nvSpPr>
        <p:spPr>
          <a:xfrm>
            <a:off x="482564" y="6667353"/>
            <a:ext cx="0" cy="513715"/>
          </a:xfrm>
          <a:custGeom>
            <a:rect b="b" l="l" r="r" t="t"/>
            <a:pathLst>
              <a:path extrusionOk="0" h="513715" w="120000">
                <a:moveTo>
                  <a:pt x="0" y="513670"/>
                </a:moveTo>
                <a:lnTo>
                  <a:pt x="0"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9"/>
          <p:cNvSpPr/>
          <p:nvPr/>
        </p:nvSpPr>
        <p:spPr>
          <a:xfrm>
            <a:off x="482564" y="1231009"/>
            <a:ext cx="0" cy="556895"/>
          </a:xfrm>
          <a:custGeom>
            <a:rect b="b" l="l" r="r" t="t"/>
            <a:pathLst>
              <a:path extrusionOk="0" h="556894" w="120000">
                <a:moveTo>
                  <a:pt x="0" y="556476"/>
                </a:moveTo>
                <a:lnTo>
                  <a:pt x="0"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9"/>
          <p:cNvSpPr/>
          <p:nvPr/>
        </p:nvSpPr>
        <p:spPr>
          <a:xfrm>
            <a:off x="1710353" y="3022740"/>
            <a:ext cx="0" cy="1125220"/>
          </a:xfrm>
          <a:custGeom>
            <a:rect b="b" l="l" r="r" t="t"/>
            <a:pathLst>
              <a:path extrusionOk="0" h="1125220" w="120000">
                <a:moveTo>
                  <a:pt x="0" y="1125182"/>
                </a:moveTo>
                <a:lnTo>
                  <a:pt x="0"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9"/>
          <p:cNvSpPr/>
          <p:nvPr/>
        </p:nvSpPr>
        <p:spPr>
          <a:xfrm>
            <a:off x="1710353" y="1231009"/>
            <a:ext cx="0" cy="526415"/>
          </a:xfrm>
          <a:custGeom>
            <a:rect b="b" l="l" r="r" t="t"/>
            <a:pathLst>
              <a:path extrusionOk="0" h="526414" w="120000">
                <a:moveTo>
                  <a:pt x="0" y="525900"/>
                </a:moveTo>
                <a:lnTo>
                  <a:pt x="0"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9"/>
          <p:cNvSpPr/>
          <p:nvPr/>
        </p:nvSpPr>
        <p:spPr>
          <a:xfrm>
            <a:off x="5845743" y="4936774"/>
            <a:ext cx="0" cy="391795"/>
          </a:xfrm>
          <a:custGeom>
            <a:rect b="b" l="l" r="r" t="t"/>
            <a:pathLst>
              <a:path extrusionOk="0" h="391795" w="120000">
                <a:moveTo>
                  <a:pt x="0" y="391367"/>
                </a:moveTo>
                <a:lnTo>
                  <a:pt x="0" y="0"/>
                </a:lnTo>
              </a:path>
            </a:pathLst>
          </a:custGeom>
          <a:noFill/>
          <a:ln cap="flat" cmpd="sng" w="9525">
            <a:solidFill>
              <a:srgbClr val="99D4E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9"/>
          <p:cNvSpPr/>
          <p:nvPr/>
        </p:nvSpPr>
        <p:spPr>
          <a:xfrm>
            <a:off x="5851852" y="6667353"/>
            <a:ext cx="0" cy="489584"/>
          </a:xfrm>
          <a:custGeom>
            <a:rect b="b" l="l" r="r" t="t"/>
            <a:pathLst>
              <a:path extrusionOk="0" h="489584" w="120000">
                <a:moveTo>
                  <a:pt x="0" y="489209"/>
                </a:moveTo>
                <a:lnTo>
                  <a:pt x="0" y="0"/>
                </a:lnTo>
              </a:path>
            </a:pathLst>
          </a:custGeom>
          <a:noFill/>
          <a:ln cap="flat" cmpd="sng" w="9525">
            <a:solidFill>
              <a:srgbClr val="99D4E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9"/>
          <p:cNvSpPr/>
          <p:nvPr/>
        </p:nvSpPr>
        <p:spPr>
          <a:xfrm>
            <a:off x="5857961" y="3193963"/>
            <a:ext cx="0" cy="972819"/>
          </a:xfrm>
          <a:custGeom>
            <a:rect b="b" l="l" r="r" t="t"/>
            <a:pathLst>
              <a:path extrusionOk="0" h="972820" w="120000">
                <a:moveTo>
                  <a:pt x="0" y="972304"/>
                </a:moveTo>
                <a:lnTo>
                  <a:pt x="0" y="0"/>
                </a:lnTo>
              </a:path>
            </a:pathLst>
          </a:custGeom>
          <a:noFill/>
          <a:ln cap="flat" cmpd="sng" w="9525">
            <a:solidFill>
              <a:srgbClr val="99D4E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9"/>
          <p:cNvSpPr/>
          <p:nvPr/>
        </p:nvSpPr>
        <p:spPr>
          <a:xfrm>
            <a:off x="5857961" y="1952593"/>
            <a:ext cx="0" cy="892810"/>
          </a:xfrm>
          <a:custGeom>
            <a:rect b="b" l="l" r="r" t="t"/>
            <a:pathLst>
              <a:path extrusionOk="0" h="892810" w="120000">
                <a:moveTo>
                  <a:pt x="0" y="892807"/>
                </a:moveTo>
                <a:lnTo>
                  <a:pt x="0" y="0"/>
                </a:lnTo>
              </a:path>
            </a:pathLst>
          </a:custGeom>
          <a:noFill/>
          <a:ln cap="flat" cmpd="sng" w="9525">
            <a:solidFill>
              <a:srgbClr val="99D4E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9"/>
          <p:cNvSpPr/>
          <p:nvPr/>
        </p:nvSpPr>
        <p:spPr>
          <a:xfrm>
            <a:off x="5925153" y="1304390"/>
            <a:ext cx="0" cy="428625"/>
          </a:xfrm>
          <a:custGeom>
            <a:rect b="b" l="l" r="r" t="t"/>
            <a:pathLst>
              <a:path extrusionOk="0" h="428625" w="120000">
                <a:moveTo>
                  <a:pt x="0" y="428058"/>
                </a:moveTo>
                <a:lnTo>
                  <a:pt x="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9"/>
          <p:cNvSpPr/>
          <p:nvPr/>
        </p:nvSpPr>
        <p:spPr>
          <a:xfrm>
            <a:off x="8796104" y="766260"/>
            <a:ext cx="1123950" cy="0"/>
          </a:xfrm>
          <a:custGeom>
            <a:rect b="b" l="l" r="r" t="t"/>
            <a:pathLst>
              <a:path extrusionOk="0" h="120000" w="1123950">
                <a:moveTo>
                  <a:pt x="0" y="0"/>
                </a:moveTo>
                <a:lnTo>
                  <a:pt x="112394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9"/>
          <p:cNvSpPr/>
          <p:nvPr/>
        </p:nvSpPr>
        <p:spPr>
          <a:xfrm>
            <a:off x="4245341" y="772375"/>
            <a:ext cx="2792095" cy="0"/>
          </a:xfrm>
          <a:custGeom>
            <a:rect b="b" l="l" r="r" t="t"/>
            <a:pathLst>
              <a:path extrusionOk="0" h="120000" w="2792095">
                <a:moveTo>
                  <a:pt x="0" y="0"/>
                </a:moveTo>
                <a:lnTo>
                  <a:pt x="2791541" y="0"/>
                </a:lnTo>
              </a:path>
            </a:pathLst>
          </a:custGeom>
          <a:noFill/>
          <a:ln cap="flat" cmpd="sng" w="122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9"/>
          <p:cNvSpPr/>
          <p:nvPr/>
        </p:nvSpPr>
        <p:spPr>
          <a:xfrm>
            <a:off x="1844738" y="766260"/>
            <a:ext cx="1185545" cy="0"/>
          </a:xfrm>
          <a:custGeom>
            <a:rect b="b" l="l" r="r" t="t"/>
            <a:pathLst>
              <a:path extrusionOk="0" h="120000" w="1185545">
                <a:moveTo>
                  <a:pt x="0" y="0"/>
                </a:moveTo>
                <a:lnTo>
                  <a:pt x="118503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9"/>
          <p:cNvSpPr/>
          <p:nvPr/>
        </p:nvSpPr>
        <p:spPr>
          <a:xfrm>
            <a:off x="618075" y="1062168"/>
            <a:ext cx="9309735" cy="0"/>
          </a:xfrm>
          <a:custGeom>
            <a:rect b="b" l="l" r="r" t="t"/>
            <a:pathLst>
              <a:path extrusionOk="0" h="120000" w="9309735">
                <a:moveTo>
                  <a:pt x="0" y="0"/>
                </a:moveTo>
                <a:lnTo>
                  <a:pt x="9309209"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9"/>
          <p:cNvSpPr/>
          <p:nvPr/>
        </p:nvSpPr>
        <p:spPr>
          <a:xfrm>
            <a:off x="506997" y="1866982"/>
            <a:ext cx="1081405" cy="0"/>
          </a:xfrm>
          <a:custGeom>
            <a:rect b="b" l="l" r="r" t="t"/>
            <a:pathLst>
              <a:path extrusionOk="0" h="120000" w="1081405">
                <a:moveTo>
                  <a:pt x="0" y="0"/>
                </a:moveTo>
                <a:lnTo>
                  <a:pt x="1081187" y="0"/>
                </a:lnTo>
              </a:path>
            </a:pathLst>
          </a:custGeom>
          <a:noFill/>
          <a:ln cap="flat" cmpd="sng" w="30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9"/>
          <p:cNvSpPr/>
          <p:nvPr/>
        </p:nvSpPr>
        <p:spPr>
          <a:xfrm>
            <a:off x="1869172" y="2888207"/>
            <a:ext cx="922655" cy="0"/>
          </a:xfrm>
          <a:custGeom>
            <a:rect b="b" l="l" r="r" t="t"/>
            <a:pathLst>
              <a:path extrusionOk="0" h="120000" w="922655">
                <a:moveTo>
                  <a:pt x="0" y="0"/>
                </a:moveTo>
                <a:lnTo>
                  <a:pt x="922369" y="0"/>
                </a:lnTo>
              </a:path>
            </a:pathLst>
          </a:custGeom>
          <a:noFill/>
          <a:ln cap="flat" cmpd="sng" w="122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9"/>
          <p:cNvSpPr/>
          <p:nvPr/>
        </p:nvSpPr>
        <p:spPr>
          <a:xfrm>
            <a:off x="506997" y="2894322"/>
            <a:ext cx="1081405" cy="0"/>
          </a:xfrm>
          <a:custGeom>
            <a:rect b="b" l="l" r="r" t="t"/>
            <a:pathLst>
              <a:path extrusionOk="0" h="120000" w="1081405">
                <a:moveTo>
                  <a:pt x="0" y="0"/>
                </a:moveTo>
                <a:lnTo>
                  <a:pt x="1081187" y="0"/>
                </a:lnTo>
              </a:path>
            </a:pathLst>
          </a:custGeom>
          <a:noFill/>
          <a:ln cap="flat" cmpd="sng" w="366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9"/>
          <p:cNvSpPr/>
          <p:nvPr/>
        </p:nvSpPr>
        <p:spPr>
          <a:xfrm>
            <a:off x="3225066" y="2888207"/>
            <a:ext cx="2547620" cy="0"/>
          </a:xfrm>
          <a:custGeom>
            <a:rect b="b" l="l" r="r" t="t"/>
            <a:pathLst>
              <a:path extrusionOk="0" h="120000" w="2547620">
                <a:moveTo>
                  <a:pt x="0" y="0"/>
                </a:moveTo>
                <a:lnTo>
                  <a:pt x="2547205" y="0"/>
                </a:lnTo>
              </a:path>
            </a:pathLst>
          </a:custGeom>
          <a:noFill/>
          <a:ln cap="flat" cmpd="sng" w="122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9"/>
          <p:cNvSpPr/>
          <p:nvPr/>
        </p:nvSpPr>
        <p:spPr>
          <a:xfrm>
            <a:off x="1869172" y="4239650"/>
            <a:ext cx="3549015" cy="0"/>
          </a:xfrm>
          <a:custGeom>
            <a:rect b="b" l="l" r="r" t="t"/>
            <a:pathLst>
              <a:path extrusionOk="0" h="120000" w="3549015">
                <a:moveTo>
                  <a:pt x="0" y="0"/>
                </a:moveTo>
                <a:lnTo>
                  <a:pt x="3548983" y="0"/>
                </a:lnTo>
              </a:path>
            </a:pathLst>
          </a:custGeom>
          <a:noFill/>
          <a:ln cap="flat" cmpd="sng" w="122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9"/>
          <p:cNvSpPr/>
          <p:nvPr/>
        </p:nvSpPr>
        <p:spPr>
          <a:xfrm>
            <a:off x="598623" y="4245765"/>
            <a:ext cx="1008380" cy="0"/>
          </a:xfrm>
          <a:custGeom>
            <a:rect b="b" l="l" r="r" t="t"/>
            <a:pathLst>
              <a:path extrusionOk="0" h="120000" w="1008380">
                <a:moveTo>
                  <a:pt x="0" y="0"/>
                </a:moveTo>
                <a:lnTo>
                  <a:pt x="1007886" y="0"/>
                </a:lnTo>
              </a:path>
            </a:pathLst>
          </a:custGeom>
          <a:noFill/>
          <a:ln cap="flat" cmpd="sng" w="366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9"/>
          <p:cNvSpPr/>
          <p:nvPr/>
        </p:nvSpPr>
        <p:spPr>
          <a:xfrm>
            <a:off x="6065646" y="4251880"/>
            <a:ext cx="983615" cy="0"/>
          </a:xfrm>
          <a:custGeom>
            <a:rect b="b" l="l" r="r" t="t"/>
            <a:pathLst>
              <a:path extrusionOk="0" h="120000" w="983615">
                <a:moveTo>
                  <a:pt x="0" y="0"/>
                </a:moveTo>
                <a:lnTo>
                  <a:pt x="98345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9"/>
          <p:cNvSpPr/>
          <p:nvPr/>
        </p:nvSpPr>
        <p:spPr>
          <a:xfrm>
            <a:off x="598623" y="4790011"/>
            <a:ext cx="1008380" cy="0"/>
          </a:xfrm>
          <a:custGeom>
            <a:rect b="b" l="l" r="r" t="t"/>
            <a:pathLst>
              <a:path extrusionOk="0" h="120000" w="1008380">
                <a:moveTo>
                  <a:pt x="0" y="0"/>
                </a:moveTo>
                <a:lnTo>
                  <a:pt x="1007886" y="0"/>
                </a:lnTo>
              </a:path>
            </a:pathLst>
          </a:custGeom>
          <a:noFill/>
          <a:ln cap="flat" cmpd="sng" w="366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9"/>
          <p:cNvSpPr/>
          <p:nvPr/>
        </p:nvSpPr>
        <p:spPr>
          <a:xfrm>
            <a:off x="7696590" y="4814471"/>
            <a:ext cx="745490" cy="0"/>
          </a:xfrm>
          <a:custGeom>
            <a:rect b="b" l="l" r="r" t="t"/>
            <a:pathLst>
              <a:path extrusionOk="0" h="120000" w="745490">
                <a:moveTo>
                  <a:pt x="0" y="0"/>
                </a:moveTo>
                <a:lnTo>
                  <a:pt x="745225" y="0"/>
                </a:lnTo>
              </a:path>
            </a:pathLst>
          </a:custGeom>
          <a:noFill/>
          <a:ln cap="flat" cmpd="sng" w="9525">
            <a:solidFill>
              <a:srgbClr val="C3E2E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9"/>
          <p:cNvSpPr/>
          <p:nvPr/>
        </p:nvSpPr>
        <p:spPr>
          <a:xfrm>
            <a:off x="5357071" y="4820586"/>
            <a:ext cx="427990" cy="0"/>
          </a:xfrm>
          <a:custGeom>
            <a:rect b="b" l="l" r="r" t="t"/>
            <a:pathLst>
              <a:path extrusionOk="0" h="120000" w="427989">
                <a:moveTo>
                  <a:pt x="0" y="0"/>
                </a:moveTo>
                <a:lnTo>
                  <a:pt x="427588" y="0"/>
                </a:lnTo>
              </a:path>
            </a:pathLst>
          </a:custGeom>
          <a:noFill/>
          <a:ln cap="flat" cmpd="sng" w="122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9"/>
          <p:cNvSpPr/>
          <p:nvPr/>
        </p:nvSpPr>
        <p:spPr>
          <a:xfrm>
            <a:off x="4068198" y="4820586"/>
            <a:ext cx="855344" cy="0"/>
          </a:xfrm>
          <a:custGeom>
            <a:rect b="b" l="l" r="r" t="t"/>
            <a:pathLst>
              <a:path extrusionOk="0" h="120000" w="855345">
                <a:moveTo>
                  <a:pt x="0" y="0"/>
                </a:moveTo>
                <a:lnTo>
                  <a:pt x="855176" y="0"/>
                </a:lnTo>
              </a:path>
            </a:pathLst>
          </a:custGeom>
          <a:noFill/>
          <a:ln cap="flat" cmpd="sng" w="122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9"/>
          <p:cNvSpPr/>
          <p:nvPr/>
        </p:nvSpPr>
        <p:spPr>
          <a:xfrm>
            <a:off x="3793391" y="5567090"/>
            <a:ext cx="1979295" cy="0"/>
          </a:xfrm>
          <a:custGeom>
            <a:rect b="b" l="l" r="r" t="t"/>
            <a:pathLst>
              <a:path extrusionOk="0" h="120000" w="1979295">
                <a:moveTo>
                  <a:pt x="0" y="0"/>
                </a:moveTo>
                <a:lnTo>
                  <a:pt x="1979123" y="0"/>
                </a:lnTo>
              </a:path>
            </a:pathLst>
          </a:custGeom>
          <a:noFill/>
          <a:ln cap="flat" cmpd="sng" w="18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9"/>
          <p:cNvSpPr/>
          <p:nvPr/>
        </p:nvSpPr>
        <p:spPr>
          <a:xfrm>
            <a:off x="586406" y="6006920"/>
            <a:ext cx="1032510" cy="0"/>
          </a:xfrm>
          <a:custGeom>
            <a:rect b="b" l="l" r="r" t="t"/>
            <a:pathLst>
              <a:path extrusionOk="0" h="120000" w="1032510">
                <a:moveTo>
                  <a:pt x="0" y="0"/>
                </a:moveTo>
                <a:lnTo>
                  <a:pt x="1032320" y="0"/>
                </a:lnTo>
              </a:path>
            </a:pathLst>
          </a:custGeom>
          <a:noFill/>
          <a:ln cap="flat" cmpd="sng" w="366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9"/>
          <p:cNvSpPr/>
          <p:nvPr/>
        </p:nvSpPr>
        <p:spPr>
          <a:xfrm>
            <a:off x="586406" y="6545051"/>
            <a:ext cx="1032510" cy="0"/>
          </a:xfrm>
          <a:custGeom>
            <a:rect b="b" l="l" r="r" t="t"/>
            <a:pathLst>
              <a:path extrusionOk="0" h="120000" w="1032510">
                <a:moveTo>
                  <a:pt x="0" y="0"/>
                </a:moveTo>
                <a:lnTo>
                  <a:pt x="1032320" y="0"/>
                </a:lnTo>
              </a:path>
            </a:pathLst>
          </a:custGeom>
          <a:noFill/>
          <a:ln cap="flat" cmpd="sng" w="30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9"/>
          <p:cNvSpPr/>
          <p:nvPr/>
        </p:nvSpPr>
        <p:spPr>
          <a:xfrm>
            <a:off x="5204361" y="7242175"/>
            <a:ext cx="568325" cy="0"/>
          </a:xfrm>
          <a:custGeom>
            <a:rect b="b" l="l" r="r" t="t"/>
            <a:pathLst>
              <a:path extrusionOk="0" h="120000" w="568325">
                <a:moveTo>
                  <a:pt x="0" y="0"/>
                </a:moveTo>
                <a:lnTo>
                  <a:pt x="568081" y="0"/>
                </a:lnTo>
              </a:path>
            </a:pathLst>
          </a:custGeom>
          <a:noFill/>
          <a:ln cap="flat" cmpd="sng" w="122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9"/>
          <p:cNvSpPr/>
          <p:nvPr/>
        </p:nvSpPr>
        <p:spPr>
          <a:xfrm>
            <a:off x="543648" y="7242175"/>
            <a:ext cx="1069340" cy="0"/>
          </a:xfrm>
          <a:custGeom>
            <a:rect b="b" l="l" r="r" t="t"/>
            <a:pathLst>
              <a:path extrusionOk="0" h="120000" w="1069340">
                <a:moveTo>
                  <a:pt x="0" y="0"/>
                </a:moveTo>
                <a:lnTo>
                  <a:pt x="1068970" y="0"/>
                </a:lnTo>
              </a:path>
            </a:pathLst>
          </a:custGeom>
          <a:noFill/>
          <a:ln cap="flat" cmpd="sng" w="122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9"/>
          <p:cNvSpPr txBox="1"/>
          <p:nvPr/>
        </p:nvSpPr>
        <p:spPr>
          <a:xfrm>
            <a:off x="658854" y="295436"/>
            <a:ext cx="4759333" cy="367408"/>
          </a:xfrm>
          <a:prstGeom prst="rect">
            <a:avLst/>
          </a:prstGeom>
          <a:noFill/>
          <a:ln>
            <a:noFill/>
          </a:ln>
        </p:spPr>
        <p:txBody>
          <a:bodyPr anchorCtr="0" anchor="t" bIns="0" lIns="0" spcFirstLastPara="1" rIns="0" wrap="square" tIns="13325">
            <a:spAutoFit/>
          </a:bodyPr>
          <a:lstStyle/>
          <a:p>
            <a:pPr indent="0" lvl="0" marL="12700" marR="0" rtl="0" algn="l">
              <a:spcBef>
                <a:spcPts val="0"/>
              </a:spcBef>
              <a:spcAft>
                <a:spcPts val="0"/>
              </a:spcAft>
              <a:buNone/>
            </a:pPr>
            <a:r>
              <a:rPr b="1" lang="en-US" sz="2300">
                <a:solidFill>
                  <a:srgbClr val="2172AA"/>
                </a:solidFill>
                <a:latin typeface="Calibri"/>
                <a:ea typeface="Calibri"/>
                <a:cs typeface="Calibri"/>
                <a:sym typeface="Calibri"/>
              </a:rPr>
              <a:t>O</a:t>
            </a:r>
            <a:r>
              <a:rPr b="1" lang="en-US" sz="2300">
                <a:solidFill>
                  <a:srgbClr val="2172AA"/>
                </a:solidFill>
                <a:latin typeface="Calibri"/>
                <a:ea typeface="Calibri"/>
                <a:cs typeface="Calibri"/>
                <a:sym typeface="Calibri"/>
              </a:rPr>
              <a:t>MNIA</a:t>
            </a:r>
            <a:r>
              <a:rPr b="1" lang="en-US" sz="2300">
                <a:solidFill>
                  <a:srgbClr val="2172AA"/>
                </a:solidFill>
                <a:latin typeface="Arial"/>
                <a:ea typeface="Arial"/>
                <a:cs typeface="Arial"/>
                <a:sym typeface="Arial"/>
              </a:rPr>
              <a:t> SHR/ SSR </a:t>
            </a:r>
            <a:r>
              <a:rPr b="1" lang="en-US" sz="2300">
                <a:solidFill>
                  <a:srgbClr val="2172AA"/>
                </a:solidFill>
              </a:rPr>
              <a:t>vs</a:t>
            </a:r>
            <a:r>
              <a:rPr b="1" lang="en-US" sz="2300">
                <a:solidFill>
                  <a:srgbClr val="2172AA"/>
                </a:solidFill>
                <a:latin typeface="Arial"/>
                <a:ea typeface="Arial"/>
                <a:cs typeface="Arial"/>
                <a:sym typeface="Arial"/>
              </a:rPr>
              <a:t> others</a:t>
            </a:r>
            <a:endParaRPr sz="2300">
              <a:solidFill>
                <a:srgbClr val="000000"/>
              </a:solidFill>
              <a:latin typeface="Arial"/>
              <a:ea typeface="Arial"/>
              <a:cs typeface="Arial"/>
              <a:sym typeface="Arial"/>
            </a:endParaRPr>
          </a:p>
        </p:txBody>
      </p:sp>
      <p:sp>
        <p:nvSpPr>
          <p:cNvPr id="217" name="Google Shape;217;p9"/>
          <p:cNvSpPr txBox="1"/>
          <p:nvPr/>
        </p:nvSpPr>
        <p:spPr>
          <a:xfrm>
            <a:off x="458129" y="800625"/>
            <a:ext cx="4552013" cy="259686"/>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600">
                <a:solidFill>
                  <a:schemeClr val="accent1"/>
                </a:solidFill>
                <a:latin typeface="Times New Roman"/>
                <a:ea typeface="Times New Roman"/>
                <a:cs typeface="Times New Roman"/>
                <a:sym typeface="Times New Roman"/>
              </a:rPr>
              <a:t>Difference	OMNIA SHR/ SSR</a:t>
            </a:r>
            <a:endParaRPr sz="1600">
              <a:solidFill>
                <a:schemeClr val="accent1"/>
              </a:solidFill>
              <a:latin typeface="Times New Roman"/>
              <a:ea typeface="Times New Roman"/>
              <a:cs typeface="Times New Roman"/>
              <a:sym typeface="Times New Roman"/>
            </a:endParaRPr>
          </a:p>
        </p:txBody>
      </p:sp>
      <p:sp>
        <p:nvSpPr>
          <p:cNvPr id="218" name="Google Shape;218;p9"/>
          <p:cNvSpPr txBox="1"/>
          <p:nvPr/>
        </p:nvSpPr>
        <p:spPr>
          <a:xfrm>
            <a:off x="6088835" y="794327"/>
            <a:ext cx="4388666" cy="1659942"/>
          </a:xfrm>
          <a:prstGeom prst="rect">
            <a:avLst/>
          </a:prstGeom>
          <a:noFill/>
          <a:ln>
            <a:noFill/>
          </a:ln>
        </p:spPr>
        <p:txBody>
          <a:bodyPr anchorCtr="0" anchor="t" bIns="0" lIns="0" spcFirstLastPara="1" rIns="0" wrap="square" tIns="13325">
            <a:spAutoFit/>
          </a:bodyPr>
          <a:lstStyle/>
          <a:p>
            <a:pPr indent="0" lvl="0" marL="1121410" marR="0" rtl="0" algn="l">
              <a:lnSpc>
                <a:spcPct val="100000"/>
              </a:lnSpc>
              <a:spcBef>
                <a:spcPts val="0"/>
              </a:spcBef>
              <a:spcAft>
                <a:spcPts val="0"/>
              </a:spcAft>
              <a:buNone/>
            </a:pPr>
            <a:r>
              <a:rPr lang="en-US" sz="1600">
                <a:solidFill>
                  <a:schemeClr val="accent1"/>
                </a:solidFill>
                <a:latin typeface="Times New Roman"/>
                <a:ea typeface="Times New Roman"/>
                <a:cs typeface="Times New Roman"/>
                <a:sym typeface="Times New Roman"/>
              </a:rPr>
              <a:t>Other Suppliers</a:t>
            </a:r>
            <a:endParaRPr sz="1600">
              <a:solidFill>
                <a:schemeClr val="accent1"/>
              </a:solidFill>
              <a:latin typeface="Times New Roman"/>
              <a:ea typeface="Times New Roman"/>
              <a:cs typeface="Times New Roman"/>
              <a:sym typeface="Times New Roman"/>
            </a:endParaRPr>
          </a:p>
          <a:p>
            <a:pPr indent="-6984" lvl="0" marL="33020" marR="1734185" rtl="0" algn="l">
              <a:lnSpc>
                <a:spcPct val="127800"/>
              </a:lnSpc>
              <a:spcBef>
                <a:spcPts val="1295"/>
              </a:spcBef>
              <a:spcAft>
                <a:spcPts val="0"/>
              </a:spcAft>
              <a:buNone/>
            </a:pPr>
            <a:r>
              <a:rPr lang="en-US" sz="1350">
                <a:solidFill>
                  <a:schemeClr val="dk1"/>
                </a:solidFill>
                <a:latin typeface="Times New Roman"/>
                <a:ea typeface="Times New Roman"/>
                <a:cs typeface="Times New Roman"/>
                <a:sym typeface="Times New Roman"/>
              </a:rPr>
              <a:t>Pseudo-color screen  old 16- bit color display.</a:t>
            </a:r>
            <a:endParaRPr sz="1350">
              <a:solidFill>
                <a:schemeClr val="dk1"/>
              </a:solidFill>
              <a:latin typeface="Times New Roman"/>
              <a:ea typeface="Times New Roman"/>
              <a:cs typeface="Times New Roman"/>
              <a:sym typeface="Times New Roman"/>
            </a:endParaRPr>
          </a:p>
          <a:p>
            <a:pPr indent="0" lvl="0" marL="0" marR="0" rtl="0" algn="l">
              <a:lnSpc>
                <a:spcPct val="100000"/>
              </a:lnSpc>
              <a:spcBef>
                <a:spcPts val="45"/>
              </a:spcBef>
              <a:spcAft>
                <a:spcPts val="0"/>
              </a:spcAft>
              <a:buNone/>
            </a:pPr>
            <a:r>
              <a:t/>
            </a:r>
            <a:endParaRPr sz="1650">
              <a:solidFill>
                <a:schemeClr val="dk1"/>
              </a:solidFill>
              <a:latin typeface="Arial"/>
              <a:ea typeface="Arial"/>
              <a:cs typeface="Arial"/>
              <a:sym typeface="Arial"/>
            </a:endParaRPr>
          </a:p>
          <a:p>
            <a:pPr indent="0" lvl="0" marL="12700" marR="0" rtl="0" algn="l">
              <a:lnSpc>
                <a:spcPct val="100000"/>
              </a:lnSpc>
              <a:spcBef>
                <a:spcPts val="5"/>
              </a:spcBef>
              <a:spcAft>
                <a:spcPts val="0"/>
              </a:spcAft>
              <a:buNone/>
            </a:pPr>
            <a:r>
              <a:rPr lang="en-US" sz="1350">
                <a:solidFill>
                  <a:schemeClr val="accent1"/>
                </a:solidFill>
                <a:latin typeface="Times New Roman"/>
                <a:ea typeface="Times New Roman"/>
                <a:cs typeface="Times New Roman"/>
                <a:sym typeface="Times New Roman"/>
              </a:rPr>
              <a:t>Changeable external filter</a:t>
            </a:r>
            <a:endParaRPr sz="1350">
              <a:solidFill>
                <a:schemeClr val="accent1"/>
              </a:solidFill>
              <a:latin typeface="Times New Roman"/>
              <a:ea typeface="Times New Roman"/>
              <a:cs typeface="Times New Roman"/>
              <a:sym typeface="Times New Roman"/>
            </a:endParaRPr>
          </a:p>
          <a:p>
            <a:pPr indent="-635" lvl="0" marL="12700" marR="5080" rtl="0" algn="l">
              <a:lnSpc>
                <a:spcPct val="127800"/>
              </a:lnSpc>
              <a:spcBef>
                <a:spcPts val="0"/>
              </a:spcBef>
              <a:spcAft>
                <a:spcPts val="0"/>
              </a:spcAft>
              <a:buNone/>
            </a:pPr>
            <a:r>
              <a:rPr lang="en-US" sz="1350">
                <a:solidFill>
                  <a:srgbClr val="132638"/>
                </a:solidFill>
                <a:latin typeface="Times New Roman"/>
                <a:ea typeface="Times New Roman"/>
                <a:cs typeface="Times New Roman"/>
                <a:sym typeface="Times New Roman"/>
              </a:rPr>
              <a:t>Easily burns skin.</a:t>
            </a:r>
            <a:endParaRPr sz="1350">
              <a:solidFill>
                <a:schemeClr val="dk1"/>
              </a:solidFill>
              <a:latin typeface="Times New Roman"/>
              <a:ea typeface="Times New Roman"/>
              <a:cs typeface="Times New Roman"/>
              <a:sym typeface="Times New Roman"/>
            </a:endParaRPr>
          </a:p>
        </p:txBody>
      </p:sp>
      <p:sp>
        <p:nvSpPr>
          <p:cNvPr id="219" name="Google Shape;219;p9"/>
          <p:cNvSpPr txBox="1"/>
          <p:nvPr/>
        </p:nvSpPr>
        <p:spPr>
          <a:xfrm>
            <a:off x="543648" y="1369403"/>
            <a:ext cx="1075266" cy="259686"/>
          </a:xfrm>
          <a:prstGeom prst="rect">
            <a:avLst/>
          </a:prstGeom>
          <a:noFill/>
          <a:ln>
            <a:noFill/>
          </a:ln>
        </p:spPr>
        <p:txBody>
          <a:bodyPr anchorCtr="0" anchor="t" bIns="0" lIns="0" spcFirstLastPara="1" rIns="0" wrap="square" tIns="13325">
            <a:spAutoFit/>
          </a:bodyPr>
          <a:lstStyle/>
          <a:p>
            <a:pPr indent="0" lvl="0" marL="12700" marR="0" rtl="0" algn="ctr">
              <a:lnSpc>
                <a:spcPct val="100000"/>
              </a:lnSpc>
              <a:spcBef>
                <a:spcPts val="0"/>
              </a:spcBef>
              <a:spcAft>
                <a:spcPts val="0"/>
              </a:spcAft>
              <a:buNone/>
            </a:pPr>
            <a:r>
              <a:rPr lang="en-US" sz="1600">
                <a:solidFill>
                  <a:schemeClr val="accent1"/>
                </a:solidFill>
                <a:latin typeface="Times New Roman"/>
                <a:ea typeface="Times New Roman"/>
                <a:cs typeface="Times New Roman"/>
                <a:sym typeface="Times New Roman"/>
              </a:rPr>
              <a:t>Screen</a:t>
            </a:r>
            <a:endParaRPr sz="1600">
              <a:solidFill>
                <a:schemeClr val="accent1"/>
              </a:solidFill>
              <a:latin typeface="Times New Roman"/>
              <a:ea typeface="Times New Roman"/>
              <a:cs typeface="Times New Roman"/>
              <a:sym typeface="Times New Roman"/>
            </a:endParaRPr>
          </a:p>
        </p:txBody>
      </p:sp>
      <p:sp>
        <p:nvSpPr>
          <p:cNvPr id="220" name="Google Shape;220;p9"/>
          <p:cNvSpPr txBox="1"/>
          <p:nvPr/>
        </p:nvSpPr>
        <p:spPr>
          <a:xfrm>
            <a:off x="476456" y="2230956"/>
            <a:ext cx="1090024" cy="259686"/>
          </a:xfrm>
          <a:prstGeom prst="rect">
            <a:avLst/>
          </a:prstGeom>
          <a:noFill/>
          <a:ln>
            <a:noFill/>
          </a:ln>
        </p:spPr>
        <p:txBody>
          <a:bodyPr anchorCtr="0" anchor="t" bIns="0" lIns="0" spcFirstLastPara="1" rIns="0" wrap="square" tIns="13325">
            <a:spAutoFit/>
          </a:bodyPr>
          <a:lstStyle/>
          <a:p>
            <a:pPr indent="0" lvl="0" marL="12700" marR="0" rtl="0" algn="ctr">
              <a:lnSpc>
                <a:spcPct val="100000"/>
              </a:lnSpc>
              <a:spcBef>
                <a:spcPts val="0"/>
              </a:spcBef>
              <a:spcAft>
                <a:spcPts val="0"/>
              </a:spcAft>
              <a:buNone/>
            </a:pPr>
            <a:r>
              <a:rPr lang="en-US" sz="1600">
                <a:solidFill>
                  <a:schemeClr val="accent1"/>
                </a:solidFill>
                <a:latin typeface="Times New Roman"/>
                <a:ea typeface="Times New Roman"/>
                <a:cs typeface="Times New Roman"/>
                <a:sym typeface="Times New Roman"/>
              </a:rPr>
              <a:t>Handpieces</a:t>
            </a:r>
            <a:endParaRPr sz="1600">
              <a:solidFill>
                <a:schemeClr val="accent1"/>
              </a:solidFill>
              <a:latin typeface="Times New Roman"/>
              <a:ea typeface="Times New Roman"/>
              <a:cs typeface="Times New Roman"/>
              <a:sym typeface="Times New Roman"/>
            </a:endParaRPr>
          </a:p>
        </p:txBody>
      </p:sp>
      <p:sp>
        <p:nvSpPr>
          <p:cNvPr id="221" name="Google Shape;221;p9"/>
          <p:cNvSpPr txBox="1"/>
          <p:nvPr/>
        </p:nvSpPr>
        <p:spPr>
          <a:xfrm>
            <a:off x="1898886" y="1388898"/>
            <a:ext cx="3784600" cy="278281"/>
          </a:xfrm>
          <a:prstGeom prst="rect">
            <a:avLst/>
          </a:prstGeom>
          <a:noFill/>
          <a:ln>
            <a:noFill/>
          </a:ln>
        </p:spPr>
        <p:txBody>
          <a:bodyPr anchorCtr="0" anchor="t" bIns="0" lIns="0" spcFirstLastPara="1" rIns="0" wrap="square" tIns="69850">
            <a:spAutoFit/>
          </a:bodyPr>
          <a:lstStyle/>
          <a:p>
            <a:pPr indent="0" lvl="0" marL="12700" marR="0" rtl="0" algn="l">
              <a:lnSpc>
                <a:spcPct val="100000"/>
              </a:lnSpc>
              <a:spcBef>
                <a:spcPts val="0"/>
              </a:spcBef>
              <a:spcAft>
                <a:spcPts val="0"/>
              </a:spcAft>
              <a:buNone/>
            </a:pPr>
            <a:r>
              <a:rPr lang="en-US" sz="1350">
                <a:solidFill>
                  <a:srgbClr val="132638"/>
                </a:solidFill>
                <a:latin typeface="Times New Roman"/>
                <a:ea typeface="Times New Roman"/>
                <a:cs typeface="Times New Roman"/>
                <a:sym typeface="Times New Roman"/>
              </a:rPr>
              <a:t> 15 inch color display</a:t>
            </a:r>
            <a:r>
              <a:rPr lang="en-US" sz="1350">
                <a:solidFill>
                  <a:srgbClr val="26465D"/>
                </a:solidFill>
                <a:latin typeface="Times New Roman"/>
                <a:ea typeface="Times New Roman"/>
                <a:cs typeface="Times New Roman"/>
                <a:sym typeface="Times New Roman"/>
              </a:rPr>
              <a:t>, </a:t>
            </a:r>
            <a:r>
              <a:rPr lang="en-US" sz="1350">
                <a:solidFill>
                  <a:srgbClr val="132638"/>
                </a:solidFill>
                <a:latin typeface="Times New Roman"/>
                <a:ea typeface="Times New Roman"/>
                <a:cs typeface="Times New Roman"/>
                <a:sym typeface="Times New Roman"/>
              </a:rPr>
              <a:t>same as computer or TV)</a:t>
            </a:r>
            <a:endParaRPr sz="1350">
              <a:solidFill>
                <a:schemeClr val="dk1"/>
              </a:solidFill>
              <a:latin typeface="Times New Roman"/>
              <a:ea typeface="Times New Roman"/>
              <a:cs typeface="Times New Roman"/>
              <a:sym typeface="Times New Roman"/>
            </a:endParaRPr>
          </a:p>
        </p:txBody>
      </p:sp>
      <p:sp>
        <p:nvSpPr>
          <p:cNvPr id="222" name="Google Shape;222;p9"/>
          <p:cNvSpPr txBox="1"/>
          <p:nvPr/>
        </p:nvSpPr>
        <p:spPr>
          <a:xfrm>
            <a:off x="1929543" y="2007836"/>
            <a:ext cx="3617089" cy="784189"/>
          </a:xfrm>
          <a:prstGeom prst="rect">
            <a:avLst/>
          </a:prstGeom>
          <a:noFill/>
          <a:ln>
            <a:noFill/>
          </a:ln>
        </p:spPr>
        <p:txBody>
          <a:bodyPr anchorCtr="0" anchor="t" bIns="0" lIns="0" spcFirstLastPara="1" rIns="0" wrap="square" tIns="90800">
            <a:spAutoFit/>
          </a:bodyPr>
          <a:lstStyle/>
          <a:p>
            <a:pPr indent="0" lvl="0" marL="12700" marR="0" rtl="0" algn="l">
              <a:lnSpc>
                <a:spcPct val="100000"/>
              </a:lnSpc>
              <a:spcBef>
                <a:spcPts val="0"/>
              </a:spcBef>
              <a:spcAft>
                <a:spcPts val="0"/>
              </a:spcAft>
              <a:buNone/>
            </a:pPr>
            <a:r>
              <a:rPr lang="en-US" sz="1350">
                <a:solidFill>
                  <a:schemeClr val="dk1"/>
                </a:solidFill>
                <a:latin typeface="Times New Roman"/>
                <a:ea typeface="Times New Roman"/>
                <a:cs typeface="Times New Roman"/>
                <a:sym typeface="Times New Roman"/>
              </a:rPr>
              <a:t>2 handpieces with newest high grade interchangeable filter.</a:t>
            </a:r>
            <a:endParaRPr sz="1350">
              <a:solidFill>
                <a:schemeClr val="dk1"/>
              </a:solidFill>
              <a:latin typeface="Times New Roman"/>
              <a:ea typeface="Times New Roman"/>
              <a:cs typeface="Times New Roman"/>
              <a:sym typeface="Times New Roman"/>
            </a:endParaRPr>
          </a:p>
          <a:p>
            <a:pPr indent="0" lvl="0" marL="19050" marR="0" rtl="0" algn="l">
              <a:lnSpc>
                <a:spcPct val="100000"/>
              </a:lnSpc>
              <a:spcBef>
                <a:spcPts val="600"/>
              </a:spcBef>
              <a:spcAft>
                <a:spcPts val="0"/>
              </a:spcAft>
              <a:buNone/>
            </a:pPr>
            <a:r>
              <a:rPr lang="en-US" sz="1300">
                <a:solidFill>
                  <a:schemeClr val="dk1"/>
                </a:solidFill>
                <a:latin typeface="Times New Roman"/>
                <a:ea typeface="Times New Roman"/>
                <a:cs typeface="Times New Roman"/>
                <a:sym typeface="Times New Roman"/>
              </a:rPr>
              <a:t>Strong energy,long continual working time.</a:t>
            </a:r>
            <a:endParaRPr sz="1300">
              <a:solidFill>
                <a:schemeClr val="dk1"/>
              </a:solidFill>
              <a:latin typeface="Times New Roman"/>
              <a:ea typeface="Times New Roman"/>
              <a:cs typeface="Times New Roman"/>
              <a:sym typeface="Times New Roman"/>
            </a:endParaRPr>
          </a:p>
        </p:txBody>
      </p:sp>
      <p:sp>
        <p:nvSpPr>
          <p:cNvPr id="223" name="Google Shape;223;p9"/>
          <p:cNvSpPr txBox="1"/>
          <p:nvPr/>
        </p:nvSpPr>
        <p:spPr>
          <a:xfrm>
            <a:off x="506997" y="3329556"/>
            <a:ext cx="1197293" cy="521168"/>
          </a:xfrm>
          <a:prstGeom prst="rect">
            <a:avLst/>
          </a:prstGeom>
          <a:noFill/>
          <a:ln>
            <a:noFill/>
          </a:ln>
        </p:spPr>
        <p:txBody>
          <a:bodyPr anchorCtr="0" anchor="t" bIns="0" lIns="0" spcFirstLastPara="1" rIns="0" wrap="square" tIns="12700">
            <a:spAutoFit/>
          </a:bodyPr>
          <a:lstStyle/>
          <a:p>
            <a:pPr indent="6984" lvl="0" marL="12700" marR="5080" rtl="0" algn="ctr">
              <a:lnSpc>
                <a:spcPct val="114999"/>
              </a:lnSpc>
              <a:spcBef>
                <a:spcPts val="0"/>
              </a:spcBef>
              <a:spcAft>
                <a:spcPts val="0"/>
              </a:spcAft>
              <a:buNone/>
            </a:pPr>
            <a:r>
              <a:rPr lang="en-US" sz="1500">
                <a:solidFill>
                  <a:schemeClr val="accent1"/>
                </a:solidFill>
                <a:latin typeface="Arial"/>
                <a:ea typeface="Arial"/>
                <a:cs typeface="Arial"/>
                <a:sym typeface="Arial"/>
              </a:rPr>
              <a:t>Wavelength  Filter</a:t>
            </a:r>
            <a:endParaRPr sz="1500">
              <a:solidFill>
                <a:schemeClr val="accent1"/>
              </a:solidFill>
              <a:latin typeface="Arial"/>
              <a:ea typeface="Arial"/>
              <a:cs typeface="Arial"/>
              <a:sym typeface="Arial"/>
            </a:endParaRPr>
          </a:p>
        </p:txBody>
      </p:sp>
      <p:sp>
        <p:nvSpPr>
          <p:cNvPr id="224" name="Google Shape;224;p9"/>
          <p:cNvSpPr txBox="1"/>
          <p:nvPr/>
        </p:nvSpPr>
        <p:spPr>
          <a:xfrm>
            <a:off x="1941742" y="2977173"/>
            <a:ext cx="3604895" cy="784702"/>
          </a:xfrm>
          <a:prstGeom prst="rect">
            <a:avLst/>
          </a:prstGeom>
          <a:noFill/>
          <a:ln>
            <a:noFill/>
          </a:ln>
        </p:spPr>
        <p:txBody>
          <a:bodyPr anchorCtr="0" anchor="t" bIns="0" lIns="0" spcFirstLastPara="1" rIns="0" wrap="square" tIns="12700">
            <a:spAutoFit/>
          </a:bodyPr>
          <a:lstStyle/>
          <a:p>
            <a:pPr indent="3809" lvl="0" marL="12700" marR="141605" rtl="0" algn="l">
              <a:lnSpc>
                <a:spcPct val="127800"/>
              </a:lnSpc>
              <a:spcBef>
                <a:spcPts val="0"/>
              </a:spcBef>
              <a:spcAft>
                <a:spcPts val="0"/>
              </a:spcAft>
              <a:buNone/>
            </a:pPr>
            <a:r>
              <a:rPr lang="en-US" sz="1350">
                <a:solidFill>
                  <a:schemeClr val="dk1"/>
                </a:solidFill>
                <a:latin typeface="Times New Roman"/>
                <a:ea typeface="Times New Roman"/>
                <a:cs typeface="Times New Roman"/>
                <a:sym typeface="Times New Roman"/>
              </a:rPr>
              <a:t>Wavelength filter plated by German- made  equipment. Super durable, even when using high energy.</a:t>
            </a:r>
            <a:endParaRPr sz="1350">
              <a:solidFill>
                <a:schemeClr val="dk1"/>
              </a:solidFill>
              <a:latin typeface="Times New Roman"/>
              <a:ea typeface="Times New Roman"/>
              <a:cs typeface="Times New Roman"/>
              <a:sym typeface="Times New Roman"/>
            </a:endParaRPr>
          </a:p>
        </p:txBody>
      </p:sp>
      <p:sp>
        <p:nvSpPr>
          <p:cNvPr id="225" name="Google Shape;225;p9"/>
          <p:cNvSpPr txBox="1"/>
          <p:nvPr/>
        </p:nvSpPr>
        <p:spPr>
          <a:xfrm>
            <a:off x="6077134" y="3307390"/>
            <a:ext cx="3700145" cy="234167"/>
          </a:xfrm>
          <a:prstGeom prst="rect">
            <a:avLst/>
          </a:prstGeom>
          <a:noFill/>
          <a:ln>
            <a:noFill/>
          </a:ln>
        </p:spPr>
        <p:txBody>
          <a:bodyPr anchorCtr="0" anchor="t" bIns="0" lIns="0" spcFirstLastPara="1" rIns="0" wrap="square" tIns="12700">
            <a:spAutoFit/>
          </a:bodyPr>
          <a:lstStyle/>
          <a:p>
            <a:pPr indent="3809" lvl="0" marL="12700" marR="5080" rtl="0" algn="l">
              <a:lnSpc>
                <a:spcPct val="115900"/>
              </a:lnSpc>
              <a:spcBef>
                <a:spcPts val="0"/>
              </a:spcBef>
              <a:spcAft>
                <a:spcPts val="0"/>
              </a:spcAft>
              <a:buNone/>
            </a:pPr>
            <a:r>
              <a:rPr lang="en-US" sz="1350">
                <a:solidFill>
                  <a:schemeClr val="dk1"/>
                </a:solidFill>
                <a:latin typeface="Times New Roman"/>
                <a:ea typeface="Times New Roman"/>
                <a:cs typeface="Times New Roman"/>
                <a:sym typeface="Times New Roman"/>
              </a:rPr>
              <a:t>Easy wear and tear, often needs repair. </a:t>
            </a:r>
            <a:endParaRPr sz="1350">
              <a:solidFill>
                <a:schemeClr val="dk1"/>
              </a:solidFill>
              <a:latin typeface="Times New Roman"/>
              <a:ea typeface="Times New Roman"/>
              <a:cs typeface="Times New Roman"/>
              <a:sym typeface="Times New Roman"/>
            </a:endParaRPr>
          </a:p>
        </p:txBody>
      </p:sp>
      <p:sp>
        <p:nvSpPr>
          <p:cNvPr id="226" name="Google Shape;226;p9"/>
          <p:cNvSpPr txBox="1"/>
          <p:nvPr/>
        </p:nvSpPr>
        <p:spPr>
          <a:xfrm>
            <a:off x="744169" y="4408875"/>
            <a:ext cx="722040" cy="259686"/>
          </a:xfrm>
          <a:prstGeom prst="rect">
            <a:avLst/>
          </a:prstGeom>
          <a:noFill/>
          <a:ln>
            <a:noFill/>
          </a:ln>
        </p:spPr>
        <p:txBody>
          <a:bodyPr anchorCtr="0" anchor="t" bIns="0" lIns="0" spcFirstLastPara="1" rIns="0" wrap="square" tIns="13325">
            <a:spAutoFit/>
          </a:bodyPr>
          <a:lstStyle/>
          <a:p>
            <a:pPr indent="0" lvl="0" marL="12700" marR="0" rtl="0" algn="ctr">
              <a:lnSpc>
                <a:spcPct val="100000"/>
              </a:lnSpc>
              <a:spcBef>
                <a:spcPts val="0"/>
              </a:spcBef>
              <a:spcAft>
                <a:spcPts val="0"/>
              </a:spcAft>
              <a:buNone/>
            </a:pPr>
            <a:r>
              <a:rPr lang="en-US" sz="1600">
                <a:solidFill>
                  <a:schemeClr val="accent1"/>
                </a:solidFill>
                <a:latin typeface="Times New Roman"/>
                <a:ea typeface="Times New Roman"/>
                <a:cs typeface="Times New Roman"/>
                <a:sym typeface="Times New Roman"/>
              </a:rPr>
              <a:t>System</a:t>
            </a:r>
            <a:endParaRPr sz="1600">
              <a:solidFill>
                <a:schemeClr val="accent1"/>
              </a:solidFill>
              <a:latin typeface="Times New Roman"/>
              <a:ea typeface="Times New Roman"/>
              <a:cs typeface="Times New Roman"/>
              <a:sym typeface="Times New Roman"/>
            </a:endParaRPr>
          </a:p>
        </p:txBody>
      </p:sp>
      <p:sp>
        <p:nvSpPr>
          <p:cNvPr id="227" name="Google Shape;227;p9"/>
          <p:cNvSpPr txBox="1"/>
          <p:nvPr/>
        </p:nvSpPr>
        <p:spPr>
          <a:xfrm>
            <a:off x="665606" y="5288121"/>
            <a:ext cx="843893" cy="244298"/>
          </a:xfrm>
          <a:prstGeom prst="rect">
            <a:avLst/>
          </a:prstGeom>
          <a:noFill/>
          <a:ln>
            <a:noFill/>
          </a:ln>
        </p:spPr>
        <p:txBody>
          <a:bodyPr anchorCtr="0" anchor="t" bIns="0" lIns="0" spcFirstLastPara="1" rIns="0" wrap="square" tIns="13325">
            <a:spAutoFit/>
          </a:bodyPr>
          <a:lstStyle/>
          <a:p>
            <a:pPr indent="0" lvl="0" marL="12700" marR="0" rtl="0" algn="ctr">
              <a:lnSpc>
                <a:spcPct val="100000"/>
              </a:lnSpc>
              <a:spcBef>
                <a:spcPts val="0"/>
              </a:spcBef>
              <a:spcAft>
                <a:spcPts val="0"/>
              </a:spcAft>
              <a:buNone/>
            </a:pPr>
            <a:r>
              <a:rPr lang="en-US" sz="1500">
                <a:solidFill>
                  <a:schemeClr val="accent1"/>
                </a:solidFill>
                <a:latin typeface="Times New Roman"/>
                <a:ea typeface="Times New Roman"/>
                <a:cs typeface="Times New Roman"/>
                <a:sym typeface="Times New Roman"/>
              </a:rPr>
              <a:t>Hose</a:t>
            </a:r>
            <a:endParaRPr sz="1500">
              <a:solidFill>
                <a:schemeClr val="accent1"/>
              </a:solidFill>
              <a:latin typeface="Times New Roman"/>
              <a:ea typeface="Times New Roman"/>
              <a:cs typeface="Times New Roman"/>
              <a:sym typeface="Times New Roman"/>
            </a:endParaRPr>
          </a:p>
        </p:txBody>
      </p:sp>
      <p:sp>
        <p:nvSpPr>
          <p:cNvPr id="228" name="Google Shape;228;p9"/>
          <p:cNvSpPr txBox="1"/>
          <p:nvPr/>
        </p:nvSpPr>
        <p:spPr>
          <a:xfrm>
            <a:off x="1931012" y="4421870"/>
            <a:ext cx="3680460" cy="221214"/>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350">
                <a:solidFill>
                  <a:srgbClr val="132638"/>
                </a:solidFill>
                <a:latin typeface="Times New Roman"/>
                <a:ea typeface="Times New Roman"/>
                <a:cs typeface="Times New Roman"/>
                <a:sym typeface="Times New Roman"/>
              </a:rPr>
              <a:t>2 systems: S</a:t>
            </a:r>
            <a:r>
              <a:rPr lang="en-US" sz="1350">
                <a:solidFill>
                  <a:srgbClr val="03050C"/>
                </a:solidFill>
                <a:latin typeface="Times New Roman"/>
                <a:ea typeface="Times New Roman"/>
                <a:cs typeface="Times New Roman"/>
                <a:sym typeface="Times New Roman"/>
              </a:rPr>
              <a:t>H</a:t>
            </a:r>
            <a:r>
              <a:rPr lang="en-US" sz="1350">
                <a:solidFill>
                  <a:srgbClr val="132638"/>
                </a:solidFill>
                <a:latin typeface="Times New Roman"/>
                <a:ea typeface="Times New Roman"/>
                <a:cs typeface="Times New Roman"/>
                <a:sym typeface="Times New Roman"/>
              </a:rPr>
              <a:t>R system+ SSR </a:t>
            </a:r>
            <a:r>
              <a:rPr lang="en-US" sz="1350">
                <a:solidFill>
                  <a:srgbClr val="03050C"/>
                </a:solidFill>
                <a:latin typeface="Times New Roman"/>
                <a:ea typeface="Times New Roman"/>
                <a:cs typeface="Times New Roman"/>
                <a:sym typeface="Times New Roman"/>
              </a:rPr>
              <a:t>I</a:t>
            </a:r>
            <a:r>
              <a:rPr lang="en-US" sz="1350">
                <a:solidFill>
                  <a:srgbClr val="132638"/>
                </a:solidFill>
                <a:latin typeface="Times New Roman"/>
                <a:ea typeface="Times New Roman"/>
                <a:cs typeface="Times New Roman"/>
                <a:sym typeface="Times New Roman"/>
              </a:rPr>
              <a:t>PL system</a:t>
            </a:r>
            <a:endParaRPr sz="1350">
              <a:solidFill>
                <a:schemeClr val="dk1"/>
              </a:solidFill>
              <a:latin typeface="Times New Roman"/>
              <a:ea typeface="Times New Roman"/>
              <a:cs typeface="Times New Roman"/>
              <a:sym typeface="Times New Roman"/>
            </a:endParaRPr>
          </a:p>
        </p:txBody>
      </p:sp>
      <p:sp>
        <p:nvSpPr>
          <p:cNvPr id="229" name="Google Shape;229;p9"/>
          <p:cNvSpPr txBox="1"/>
          <p:nvPr/>
        </p:nvSpPr>
        <p:spPr>
          <a:xfrm>
            <a:off x="2266027" y="5019787"/>
            <a:ext cx="1979295" cy="518796"/>
          </a:xfrm>
          <a:prstGeom prst="rect">
            <a:avLst/>
          </a:prstGeom>
          <a:noFill/>
          <a:ln>
            <a:noFill/>
          </a:ln>
        </p:spPr>
        <p:txBody>
          <a:bodyPr anchorCtr="0" anchor="t" bIns="0" lIns="0" spcFirstLastPara="1" rIns="0" wrap="square" tIns="12700">
            <a:spAutoFit/>
          </a:bodyPr>
          <a:lstStyle/>
          <a:p>
            <a:pPr indent="1270" lvl="0" marL="12700" marR="5080" rtl="0" algn="l">
              <a:lnSpc>
                <a:spcPct val="127800"/>
              </a:lnSpc>
              <a:spcBef>
                <a:spcPts val="0"/>
              </a:spcBef>
              <a:spcAft>
                <a:spcPts val="0"/>
              </a:spcAft>
              <a:buNone/>
            </a:pPr>
            <a:r>
              <a:rPr lang="en-US" sz="1350">
                <a:solidFill>
                  <a:srgbClr val="132638"/>
                </a:solidFill>
                <a:latin typeface="Times New Roman"/>
                <a:ea typeface="Times New Roman"/>
                <a:cs typeface="Times New Roman"/>
                <a:sym typeface="Times New Roman"/>
              </a:rPr>
              <a:t>Germany imported hose  </a:t>
            </a:r>
            <a:r>
              <a:rPr lang="en-US" sz="1350">
                <a:solidFill>
                  <a:srgbClr val="03050C"/>
                </a:solidFill>
                <a:latin typeface="Times New Roman"/>
                <a:ea typeface="Times New Roman"/>
                <a:cs typeface="Times New Roman"/>
                <a:sym typeface="Times New Roman"/>
              </a:rPr>
              <a:t>Long Lifespan</a:t>
            </a:r>
            <a:endParaRPr sz="1350">
              <a:solidFill>
                <a:schemeClr val="dk1"/>
              </a:solidFill>
              <a:latin typeface="Times New Roman"/>
              <a:ea typeface="Times New Roman"/>
              <a:cs typeface="Times New Roman"/>
              <a:sym typeface="Times New Roman"/>
            </a:endParaRPr>
          </a:p>
        </p:txBody>
      </p:sp>
      <p:sp>
        <p:nvSpPr>
          <p:cNvPr id="230" name="Google Shape;230;p9"/>
          <p:cNvSpPr txBox="1"/>
          <p:nvPr/>
        </p:nvSpPr>
        <p:spPr>
          <a:xfrm>
            <a:off x="5924550" y="4434100"/>
            <a:ext cx="2644140" cy="1519070"/>
          </a:xfrm>
          <a:prstGeom prst="rect">
            <a:avLst/>
          </a:prstGeom>
          <a:noFill/>
          <a:ln>
            <a:noFill/>
          </a:ln>
        </p:spPr>
        <p:txBody>
          <a:bodyPr anchorCtr="0" anchor="t" bIns="0" lIns="0" spcFirstLastPara="1" rIns="0" wrap="square" tIns="13325">
            <a:spAutoFit/>
          </a:bodyPr>
          <a:lstStyle/>
          <a:p>
            <a:pPr indent="0" lvl="0" marL="17780" marR="0" rtl="0" algn="l">
              <a:lnSpc>
                <a:spcPct val="100000"/>
              </a:lnSpc>
              <a:spcBef>
                <a:spcPts val="0"/>
              </a:spcBef>
              <a:spcAft>
                <a:spcPts val="0"/>
              </a:spcAft>
              <a:buNone/>
            </a:pPr>
            <a:r>
              <a:rPr lang="en-US" sz="1350">
                <a:solidFill>
                  <a:srgbClr val="132638"/>
                </a:solidFill>
                <a:latin typeface="Times New Roman"/>
                <a:ea typeface="Times New Roman"/>
                <a:cs typeface="Times New Roman"/>
                <a:sym typeface="Times New Roman"/>
              </a:rPr>
              <a:t>Single S</a:t>
            </a:r>
            <a:r>
              <a:rPr lang="en-US" sz="1350">
                <a:solidFill>
                  <a:srgbClr val="03050C"/>
                </a:solidFill>
                <a:latin typeface="Times New Roman"/>
                <a:ea typeface="Times New Roman"/>
                <a:cs typeface="Times New Roman"/>
                <a:sym typeface="Times New Roman"/>
              </a:rPr>
              <a:t>H</a:t>
            </a:r>
            <a:r>
              <a:rPr lang="en-US" sz="1350">
                <a:solidFill>
                  <a:srgbClr val="132638"/>
                </a:solidFill>
                <a:latin typeface="Times New Roman"/>
                <a:ea typeface="Times New Roman"/>
                <a:cs typeface="Times New Roman"/>
                <a:sym typeface="Times New Roman"/>
              </a:rPr>
              <a:t>R system</a:t>
            </a:r>
            <a:endParaRPr sz="1350">
              <a:solidFill>
                <a:schemeClr val="dk1"/>
              </a:solidFill>
              <a:latin typeface="Times New Roman"/>
              <a:ea typeface="Times New Roman"/>
              <a:cs typeface="Times New Roman"/>
              <a:sym typeface="Times New Roman"/>
            </a:endParaRPr>
          </a:p>
          <a:p>
            <a:pPr indent="0" lvl="0" marL="0" marR="0" rtl="0" algn="l">
              <a:lnSpc>
                <a:spcPct val="100000"/>
              </a:lnSpc>
              <a:spcBef>
                <a:spcPts val="25"/>
              </a:spcBef>
              <a:spcAft>
                <a:spcPts val="0"/>
              </a:spcAft>
              <a:buNone/>
            </a:pPr>
            <a:r>
              <a:t/>
            </a:r>
            <a:endParaRPr sz="1400">
              <a:solidFill>
                <a:schemeClr val="dk1"/>
              </a:solidFill>
              <a:latin typeface="Times New Roman"/>
              <a:ea typeface="Times New Roman"/>
              <a:cs typeface="Times New Roman"/>
              <a:sym typeface="Times New Roman"/>
            </a:endParaRPr>
          </a:p>
          <a:p>
            <a:pPr indent="5715" lvl="0" marL="12700" marR="1196340" rtl="0" algn="l">
              <a:lnSpc>
                <a:spcPct val="127800"/>
              </a:lnSpc>
              <a:spcBef>
                <a:spcPts val="0"/>
              </a:spcBef>
              <a:spcAft>
                <a:spcPts val="0"/>
              </a:spcAft>
              <a:buNone/>
            </a:pPr>
            <a:r>
              <a:t/>
            </a:r>
            <a:endParaRPr sz="1350">
              <a:solidFill>
                <a:srgbClr val="132638"/>
              </a:solidFill>
              <a:latin typeface="Times New Roman"/>
              <a:ea typeface="Times New Roman"/>
              <a:cs typeface="Times New Roman"/>
              <a:sym typeface="Times New Roman"/>
            </a:endParaRPr>
          </a:p>
          <a:p>
            <a:pPr indent="5715" lvl="0" marL="12700" marR="1196340" rtl="0" algn="l">
              <a:lnSpc>
                <a:spcPct val="127800"/>
              </a:lnSpc>
              <a:spcBef>
                <a:spcPts val="0"/>
              </a:spcBef>
              <a:spcAft>
                <a:spcPts val="0"/>
              </a:spcAft>
              <a:buNone/>
            </a:pPr>
            <a:r>
              <a:rPr lang="en-US" sz="1350">
                <a:solidFill>
                  <a:srgbClr val="132638"/>
                </a:solidFill>
                <a:latin typeface="Times New Roman"/>
                <a:ea typeface="Times New Roman"/>
                <a:cs typeface="Times New Roman"/>
                <a:sym typeface="Times New Roman"/>
              </a:rPr>
              <a:t>PVC leather hose  Short Lifespan</a:t>
            </a:r>
            <a:endParaRPr sz="1350">
              <a:solidFill>
                <a:schemeClr val="dk1"/>
              </a:solidFill>
              <a:latin typeface="Times New Roman"/>
              <a:ea typeface="Times New Roman"/>
              <a:cs typeface="Times New Roman"/>
              <a:sym typeface="Times New Roman"/>
            </a:endParaRPr>
          </a:p>
          <a:p>
            <a:pPr indent="0" lvl="0" marL="0" marR="0" rtl="0" algn="l">
              <a:lnSpc>
                <a:spcPct val="100000"/>
              </a:lnSpc>
              <a:spcBef>
                <a:spcPts val="10"/>
              </a:spcBef>
              <a:spcAft>
                <a:spcPts val="0"/>
              </a:spcAft>
              <a:buNone/>
            </a:pPr>
            <a:r>
              <a:t/>
            </a:r>
            <a:endParaRPr sz="1850">
              <a:solidFill>
                <a:schemeClr val="dk1"/>
              </a:solidFill>
              <a:latin typeface="Times New Roman"/>
              <a:ea typeface="Times New Roman"/>
              <a:cs typeface="Times New Roman"/>
              <a:sym typeface="Times New Roman"/>
            </a:endParaRPr>
          </a:p>
        </p:txBody>
      </p:sp>
      <p:sp>
        <p:nvSpPr>
          <p:cNvPr id="231" name="Google Shape;231;p9"/>
          <p:cNvSpPr txBox="1"/>
          <p:nvPr/>
        </p:nvSpPr>
        <p:spPr>
          <a:xfrm>
            <a:off x="778851" y="6107850"/>
            <a:ext cx="722100" cy="2751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700">
                <a:solidFill>
                  <a:schemeClr val="accent1"/>
                </a:solidFill>
                <a:latin typeface="Times New Roman"/>
                <a:ea typeface="Times New Roman"/>
                <a:cs typeface="Times New Roman"/>
                <a:sym typeface="Times New Roman"/>
              </a:rPr>
              <a:t>Crystal</a:t>
            </a:r>
            <a:endParaRPr sz="1700">
              <a:solidFill>
                <a:schemeClr val="accent1"/>
              </a:solidFill>
              <a:latin typeface="Times New Roman"/>
              <a:ea typeface="Times New Roman"/>
              <a:cs typeface="Times New Roman"/>
              <a:sym typeface="Times New Roman"/>
            </a:endParaRPr>
          </a:p>
        </p:txBody>
      </p:sp>
      <p:sp>
        <p:nvSpPr>
          <p:cNvPr id="232" name="Google Shape;232;p9"/>
          <p:cNvSpPr txBox="1"/>
          <p:nvPr/>
        </p:nvSpPr>
        <p:spPr>
          <a:xfrm>
            <a:off x="840759" y="6726508"/>
            <a:ext cx="488950" cy="244298"/>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500">
                <a:solidFill>
                  <a:schemeClr val="accent1"/>
                </a:solidFill>
                <a:latin typeface="Times New Roman"/>
                <a:ea typeface="Times New Roman"/>
                <a:cs typeface="Times New Roman"/>
                <a:sym typeface="Times New Roman"/>
              </a:rPr>
              <a:t>Lamp</a:t>
            </a:r>
            <a:endParaRPr sz="1500">
              <a:solidFill>
                <a:schemeClr val="accent1"/>
              </a:solidFill>
              <a:latin typeface="Times New Roman"/>
              <a:ea typeface="Times New Roman"/>
              <a:cs typeface="Times New Roman"/>
              <a:sym typeface="Times New Roman"/>
            </a:endParaRPr>
          </a:p>
        </p:txBody>
      </p:sp>
      <p:sp>
        <p:nvSpPr>
          <p:cNvPr id="233" name="Google Shape;233;p9"/>
          <p:cNvSpPr txBox="1"/>
          <p:nvPr/>
        </p:nvSpPr>
        <p:spPr>
          <a:xfrm>
            <a:off x="1905110" y="6146336"/>
            <a:ext cx="1757045" cy="221214"/>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350">
                <a:solidFill>
                  <a:srgbClr val="132638"/>
                </a:solidFill>
                <a:latin typeface="Times New Roman"/>
                <a:ea typeface="Times New Roman"/>
                <a:cs typeface="Times New Roman"/>
                <a:sym typeface="Times New Roman"/>
              </a:rPr>
              <a:t>100 </a:t>
            </a:r>
            <a:r>
              <a:rPr lang="en-US" sz="1350">
                <a:solidFill>
                  <a:srgbClr val="26465D"/>
                </a:solidFill>
                <a:latin typeface="Times New Roman"/>
                <a:ea typeface="Times New Roman"/>
                <a:cs typeface="Times New Roman"/>
                <a:sym typeface="Times New Roman"/>
              </a:rPr>
              <a:t>% </a:t>
            </a:r>
            <a:r>
              <a:rPr lang="en-US" sz="1350">
                <a:solidFill>
                  <a:srgbClr val="132638"/>
                </a:solidFill>
                <a:latin typeface="Times New Roman"/>
                <a:ea typeface="Times New Roman"/>
                <a:cs typeface="Times New Roman"/>
                <a:sym typeface="Times New Roman"/>
              </a:rPr>
              <a:t>REAL sapphire</a:t>
            </a:r>
            <a:endParaRPr sz="1350">
              <a:solidFill>
                <a:schemeClr val="dk1"/>
              </a:solidFill>
              <a:latin typeface="Times New Roman"/>
              <a:ea typeface="Times New Roman"/>
              <a:cs typeface="Times New Roman"/>
              <a:sym typeface="Times New Roman"/>
            </a:endParaRPr>
          </a:p>
        </p:txBody>
      </p:sp>
      <p:sp>
        <p:nvSpPr>
          <p:cNvPr id="234" name="Google Shape;234;p9"/>
          <p:cNvSpPr txBox="1"/>
          <p:nvPr/>
        </p:nvSpPr>
        <p:spPr>
          <a:xfrm>
            <a:off x="1940979" y="6566750"/>
            <a:ext cx="3668395" cy="531620"/>
          </a:xfrm>
          <a:prstGeom prst="rect">
            <a:avLst/>
          </a:prstGeom>
          <a:noFill/>
          <a:ln>
            <a:noFill/>
          </a:ln>
        </p:spPr>
        <p:txBody>
          <a:bodyPr anchorCtr="0" anchor="t" bIns="0" lIns="0" spcFirstLastPara="1" rIns="0" wrap="square" tIns="12700">
            <a:spAutoFit/>
          </a:bodyPr>
          <a:lstStyle/>
          <a:p>
            <a:pPr indent="-1269" lvl="0" marL="13334" marR="5080" rtl="0" algn="l">
              <a:lnSpc>
                <a:spcPct val="127800"/>
              </a:lnSpc>
              <a:spcBef>
                <a:spcPts val="0"/>
              </a:spcBef>
              <a:spcAft>
                <a:spcPts val="0"/>
              </a:spcAft>
              <a:buNone/>
            </a:pPr>
            <a:r>
              <a:rPr lang="en-US" sz="1350">
                <a:solidFill>
                  <a:srgbClr val="132638"/>
                </a:solidFill>
                <a:latin typeface="Times New Roman"/>
                <a:ea typeface="Times New Roman"/>
                <a:cs typeface="Times New Roman"/>
                <a:sym typeface="Times New Roman"/>
              </a:rPr>
              <a:t>Double Heraeus imported xenon lamps</a:t>
            </a:r>
            <a:r>
              <a:rPr lang="en-US" sz="1350">
                <a:solidFill>
                  <a:srgbClr val="26465D"/>
                </a:solidFill>
                <a:latin typeface="Times New Roman"/>
                <a:ea typeface="Times New Roman"/>
                <a:cs typeface="Times New Roman"/>
                <a:sym typeface="Times New Roman"/>
              </a:rPr>
              <a:t>, </a:t>
            </a:r>
            <a:r>
              <a:rPr lang="en-US" sz="1350">
                <a:solidFill>
                  <a:srgbClr val="132638"/>
                </a:solidFill>
                <a:latin typeface="Times New Roman"/>
                <a:ea typeface="Times New Roman"/>
                <a:cs typeface="Times New Roman"/>
                <a:sym typeface="Times New Roman"/>
              </a:rPr>
              <a:t>up to  </a:t>
            </a:r>
            <a:endParaRPr sz="1350">
              <a:solidFill>
                <a:srgbClr val="132638"/>
              </a:solidFill>
              <a:latin typeface="Times New Roman"/>
              <a:ea typeface="Times New Roman"/>
              <a:cs typeface="Times New Roman"/>
              <a:sym typeface="Times New Roman"/>
            </a:endParaRPr>
          </a:p>
          <a:p>
            <a:pPr indent="-1269" lvl="0" marL="13334" marR="5080" rtl="0" algn="l">
              <a:lnSpc>
                <a:spcPct val="127800"/>
              </a:lnSpc>
              <a:spcBef>
                <a:spcPts val="100"/>
              </a:spcBef>
              <a:spcAft>
                <a:spcPts val="0"/>
              </a:spcAft>
              <a:buNone/>
            </a:pPr>
            <a:r>
              <a:rPr lang="en-US" sz="1350">
                <a:solidFill>
                  <a:srgbClr val="132638"/>
                </a:solidFill>
                <a:latin typeface="Times New Roman"/>
                <a:ea typeface="Times New Roman"/>
                <a:cs typeface="Times New Roman"/>
                <a:sym typeface="Times New Roman"/>
              </a:rPr>
              <a:t>1, 000</a:t>
            </a:r>
            <a:r>
              <a:rPr lang="en-US" sz="1350">
                <a:solidFill>
                  <a:srgbClr val="26465D"/>
                </a:solidFill>
                <a:latin typeface="Times New Roman"/>
                <a:ea typeface="Times New Roman"/>
                <a:cs typeface="Times New Roman"/>
                <a:sym typeface="Times New Roman"/>
              </a:rPr>
              <a:t>,</a:t>
            </a:r>
            <a:r>
              <a:rPr lang="en-US" sz="1350">
                <a:solidFill>
                  <a:srgbClr val="132638"/>
                </a:solidFill>
                <a:latin typeface="Times New Roman"/>
                <a:ea typeface="Times New Roman"/>
                <a:cs typeface="Times New Roman"/>
                <a:sym typeface="Times New Roman"/>
              </a:rPr>
              <a:t>000 shots in each handpiece.</a:t>
            </a:r>
            <a:endParaRPr sz="1350">
              <a:solidFill>
                <a:schemeClr val="dk1"/>
              </a:solidFill>
              <a:latin typeface="Times New Roman"/>
              <a:ea typeface="Times New Roman"/>
              <a:cs typeface="Times New Roman"/>
              <a:sym typeface="Times New Roman"/>
            </a:endParaRPr>
          </a:p>
        </p:txBody>
      </p:sp>
      <p:sp>
        <p:nvSpPr>
          <p:cNvPr id="235" name="Google Shape;235;p9"/>
          <p:cNvSpPr txBox="1"/>
          <p:nvPr/>
        </p:nvSpPr>
        <p:spPr>
          <a:xfrm>
            <a:off x="6107936" y="6146336"/>
            <a:ext cx="527050" cy="221214"/>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350">
                <a:solidFill>
                  <a:srgbClr val="132638"/>
                </a:solidFill>
                <a:latin typeface="Times New Roman"/>
                <a:ea typeface="Times New Roman"/>
                <a:cs typeface="Times New Roman"/>
                <a:sym typeface="Times New Roman"/>
              </a:rPr>
              <a:t>quartz</a:t>
            </a:r>
            <a:endParaRPr sz="1350">
              <a:solidFill>
                <a:schemeClr val="dk1"/>
              </a:solidFill>
              <a:latin typeface="Times New Roman"/>
              <a:ea typeface="Times New Roman"/>
              <a:cs typeface="Times New Roman"/>
              <a:sym typeface="Times New Roman"/>
            </a:endParaRPr>
          </a:p>
        </p:txBody>
      </p:sp>
      <p:sp>
        <p:nvSpPr>
          <p:cNvPr id="236" name="Google Shape;236;p9"/>
          <p:cNvSpPr txBox="1"/>
          <p:nvPr/>
        </p:nvSpPr>
        <p:spPr>
          <a:xfrm>
            <a:off x="6078165" y="6554520"/>
            <a:ext cx="3540760" cy="518796"/>
          </a:xfrm>
          <a:prstGeom prst="rect">
            <a:avLst/>
          </a:prstGeom>
          <a:noFill/>
          <a:ln>
            <a:noFill/>
          </a:ln>
        </p:spPr>
        <p:txBody>
          <a:bodyPr anchorCtr="0" anchor="t" bIns="0" lIns="0" spcFirstLastPara="1" rIns="0" wrap="square" tIns="12700">
            <a:spAutoFit/>
          </a:bodyPr>
          <a:lstStyle/>
          <a:p>
            <a:pPr indent="3175" lvl="0" marL="12700" marR="5080" rtl="0" algn="l">
              <a:lnSpc>
                <a:spcPct val="127800"/>
              </a:lnSpc>
              <a:spcBef>
                <a:spcPts val="0"/>
              </a:spcBef>
              <a:spcAft>
                <a:spcPts val="0"/>
              </a:spcAft>
              <a:buNone/>
            </a:pPr>
            <a:r>
              <a:rPr lang="en-US" sz="1350">
                <a:solidFill>
                  <a:srgbClr val="132638"/>
                </a:solidFill>
                <a:latin typeface="Times New Roman"/>
                <a:ea typeface="Times New Roman"/>
                <a:cs typeface="Times New Roman"/>
                <a:sym typeface="Times New Roman"/>
              </a:rPr>
              <a:t>Single xenon lamp</a:t>
            </a:r>
            <a:r>
              <a:rPr lang="en-US" sz="1350">
                <a:solidFill>
                  <a:srgbClr val="26465D"/>
                </a:solidFill>
                <a:latin typeface="Times New Roman"/>
                <a:ea typeface="Times New Roman"/>
                <a:cs typeface="Times New Roman"/>
                <a:sym typeface="Times New Roman"/>
              </a:rPr>
              <a:t>, </a:t>
            </a:r>
            <a:r>
              <a:rPr lang="en-US" sz="1350">
                <a:solidFill>
                  <a:srgbClr val="132638"/>
                </a:solidFill>
                <a:latin typeface="Times New Roman"/>
                <a:ea typeface="Times New Roman"/>
                <a:cs typeface="Times New Roman"/>
                <a:sym typeface="Times New Roman"/>
              </a:rPr>
              <a:t>30</a:t>
            </a:r>
            <a:r>
              <a:rPr lang="en-US" sz="1350">
                <a:solidFill>
                  <a:srgbClr val="26465D"/>
                </a:solidFill>
                <a:latin typeface="Times New Roman"/>
                <a:ea typeface="Times New Roman"/>
                <a:cs typeface="Times New Roman"/>
                <a:sym typeface="Times New Roman"/>
              </a:rPr>
              <a:t>,</a:t>
            </a:r>
            <a:r>
              <a:rPr lang="en-US" sz="1350">
                <a:solidFill>
                  <a:srgbClr val="132638"/>
                </a:solidFill>
                <a:latin typeface="Times New Roman"/>
                <a:ea typeface="Times New Roman"/>
                <a:cs typeface="Times New Roman"/>
                <a:sym typeface="Times New Roman"/>
              </a:rPr>
              <a:t>000- 60</a:t>
            </a:r>
            <a:r>
              <a:rPr lang="en-US" sz="1350">
                <a:solidFill>
                  <a:srgbClr val="26465D"/>
                </a:solidFill>
                <a:latin typeface="Times New Roman"/>
                <a:ea typeface="Times New Roman"/>
                <a:cs typeface="Times New Roman"/>
                <a:sym typeface="Times New Roman"/>
              </a:rPr>
              <a:t>,</a:t>
            </a:r>
            <a:r>
              <a:rPr lang="en-US" sz="1350">
                <a:solidFill>
                  <a:srgbClr val="132638"/>
                </a:solidFill>
                <a:latin typeface="Times New Roman"/>
                <a:ea typeface="Times New Roman"/>
                <a:cs typeface="Times New Roman"/>
                <a:sym typeface="Times New Roman"/>
              </a:rPr>
              <a:t>000  shots in each handpiece</a:t>
            </a:r>
            <a:r>
              <a:rPr lang="en-US" sz="1350">
                <a:solidFill>
                  <a:srgbClr val="26465D"/>
                </a:solidFill>
                <a:latin typeface="Times New Roman"/>
                <a:ea typeface="Times New Roman"/>
                <a:cs typeface="Times New Roman"/>
                <a:sym typeface="Times New Roman"/>
              </a:rPr>
              <a:t>.</a:t>
            </a:r>
            <a:endParaRPr sz="135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2021-05-28T20:11:16Z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2017-03-13T00:00:00Z</vt:filetime>
  </property>
  <property fmtid="{D5CDD505-2E9C-101B-9397-08002B2CF9AE}" pid="3" name="Creator">
    <vt:lpwstr>Adobe Acrobat 9.0</vt:lpwstr>
  </property>
  <property fmtid="{D5CDD505-2E9C-101B-9397-08002B2CF9AE}" pid="4" name="LastSaved">
    <vt:filetime>2021-05-28T00:00:00Z</vt:filetime>
  </property>
</Properties>
</file>